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5" r:id="rId2"/>
    <p:sldId id="263" r:id="rId3"/>
    <p:sldId id="279" r:id="rId4"/>
    <p:sldId id="281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21" d="100"/>
          <a:sy n="121" d="100"/>
        </p:scale>
        <p:origin x="493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2B97DA8-8E6C-4064-8555-1AB8580FC5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3A4DB5-C154-4FD3-A336-A980009B15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4539-BE40-4D76-BE24-73DA343E3F8A}" type="datetimeFigureOut">
              <a:rPr lang="de-DE" smtClean="0"/>
              <a:t>12.10.21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913036-6DEF-43C7-9422-9C904683C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5D172E-3B7F-4B35-8E38-6D92867A5B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E627C-7C34-4443-AA3A-CB9806E781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8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B229A-CF15-496D-915A-3C3AC47BA8F3}" type="datetimeFigureOut">
              <a:rPr lang="de-DE" smtClean="0"/>
              <a:t>12.10.21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FE915-6F63-475F-AEF3-292EDAD54A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21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F3AA6084-5A17-4DF0-99FA-9B12FE16AC92}"/>
              </a:ext>
            </a:extLst>
          </p:cNvPr>
          <p:cNvSpPr/>
          <p:nvPr userDrawn="1"/>
        </p:nvSpPr>
        <p:spPr>
          <a:xfrm>
            <a:off x="4770534" y="2024845"/>
            <a:ext cx="7421467" cy="4833157"/>
          </a:xfrm>
          <a:custGeom>
            <a:avLst/>
            <a:gdLst>
              <a:gd name="connsiteX0" fmla="*/ 7411942 w 7421467"/>
              <a:gd name="connsiteY0" fmla="*/ 0 h 4833157"/>
              <a:gd name="connsiteX1" fmla="*/ 7421467 w 7421467"/>
              <a:gd name="connsiteY1" fmla="*/ 241 h 4833157"/>
              <a:gd name="connsiteX2" fmla="*/ 7421467 w 7421467"/>
              <a:gd name="connsiteY2" fmla="*/ 4833157 h 4833157"/>
              <a:gd name="connsiteX3" fmla="*/ 0 w 7421467"/>
              <a:gd name="connsiteY3" fmla="*/ 4833157 h 4833157"/>
              <a:gd name="connsiteX4" fmla="*/ 110690 w 7421467"/>
              <a:gd name="connsiteY4" fmla="*/ 4588316 h 4833157"/>
              <a:gd name="connsiteX5" fmla="*/ 7411942 w 7421467"/>
              <a:gd name="connsiteY5" fmla="*/ 0 h 483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1467" h="4833157">
                <a:moveTo>
                  <a:pt x="7411942" y="0"/>
                </a:moveTo>
                <a:lnTo>
                  <a:pt x="7421467" y="241"/>
                </a:lnTo>
                <a:lnTo>
                  <a:pt x="7421467" y="4833157"/>
                </a:lnTo>
                <a:lnTo>
                  <a:pt x="0" y="4833157"/>
                </a:lnTo>
                <a:lnTo>
                  <a:pt x="110690" y="4588316"/>
                </a:lnTo>
                <a:cubicBezTo>
                  <a:pt x="1418845" y="1873453"/>
                  <a:pt x="4196610" y="0"/>
                  <a:pt x="74119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</a:pPr>
            <a:endParaRPr lang="de-DE" sz="1700" spc="3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73" y="2295098"/>
            <a:ext cx="7992888" cy="1469814"/>
          </a:xfrm>
        </p:spPr>
        <p:txBody>
          <a:bodyPr anchor="t"/>
          <a:lstStyle>
            <a:lvl1pPr algn="l">
              <a:spcBef>
                <a:spcPts val="0"/>
              </a:spcBef>
              <a:spcAft>
                <a:spcPts val="0"/>
              </a:spcAft>
              <a:defRPr sz="4400" spc="8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73" y="3915278"/>
            <a:ext cx="6433129" cy="929754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5F13FFA-4861-486F-A58D-D9EB08D64F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3374" y="5013177"/>
            <a:ext cx="4968550" cy="115267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BD6141A-43A8-45D6-B5D6-DB3F5A2427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02" y="466757"/>
            <a:ext cx="1772132" cy="115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5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54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DBC08468-0CA3-47F9-BB7C-6D01CE3C799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70535" y="2024846"/>
            <a:ext cx="7421466" cy="4833155"/>
          </a:xfrm>
          <a:custGeom>
            <a:avLst/>
            <a:gdLst>
              <a:gd name="connsiteX0" fmla="*/ 7411941 w 7421466"/>
              <a:gd name="connsiteY0" fmla="*/ 0 h 4833155"/>
              <a:gd name="connsiteX1" fmla="*/ 7421466 w 7421466"/>
              <a:gd name="connsiteY1" fmla="*/ 241 h 4833155"/>
              <a:gd name="connsiteX2" fmla="*/ 7421466 w 7421466"/>
              <a:gd name="connsiteY2" fmla="*/ 4833155 h 4833155"/>
              <a:gd name="connsiteX3" fmla="*/ 0 w 7421466"/>
              <a:gd name="connsiteY3" fmla="*/ 4833155 h 4833155"/>
              <a:gd name="connsiteX4" fmla="*/ 110689 w 7421466"/>
              <a:gd name="connsiteY4" fmla="*/ 4588316 h 4833155"/>
              <a:gd name="connsiteX5" fmla="*/ 7411941 w 7421466"/>
              <a:gd name="connsiteY5" fmla="*/ 0 h 483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1466" h="4833155">
                <a:moveTo>
                  <a:pt x="7411941" y="0"/>
                </a:moveTo>
                <a:lnTo>
                  <a:pt x="7421466" y="241"/>
                </a:lnTo>
                <a:lnTo>
                  <a:pt x="7421466" y="4833155"/>
                </a:lnTo>
                <a:lnTo>
                  <a:pt x="0" y="4833155"/>
                </a:lnTo>
                <a:lnTo>
                  <a:pt x="110689" y="4588316"/>
                </a:lnTo>
                <a:cubicBezTo>
                  <a:pt x="1418844" y="1873453"/>
                  <a:pt x="4196609" y="0"/>
                  <a:pt x="741194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373" y="2295098"/>
            <a:ext cx="7992888" cy="1469814"/>
          </a:xfrm>
        </p:spPr>
        <p:txBody>
          <a:bodyPr anchor="t"/>
          <a:lstStyle>
            <a:lvl1pPr algn="l">
              <a:spcBef>
                <a:spcPts val="0"/>
              </a:spcBef>
              <a:spcAft>
                <a:spcPts val="0"/>
              </a:spcAft>
              <a:defRPr sz="4400" spc="8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73" y="3915278"/>
            <a:ext cx="6433129" cy="929754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5F13FFA-4861-486F-A58D-D9EB08D64F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3374" y="5013177"/>
            <a:ext cx="4968550" cy="115267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BD6141A-43A8-45D6-B5D6-DB3F5A2427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02" y="466757"/>
            <a:ext cx="1772132" cy="115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82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0" y="1268760"/>
            <a:ext cx="8604250" cy="1476164"/>
          </a:xfrm>
        </p:spPr>
        <p:txBody>
          <a:bodyPr/>
          <a:lstStyle>
            <a:lvl1pPr>
              <a:defRPr sz="4400" spc="8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60CC760-EBF5-4E69-B01B-A0CE7B6B93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63750" y="2881610"/>
            <a:ext cx="8604250" cy="1231466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8295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1" y="812824"/>
            <a:ext cx="8604250" cy="558010"/>
          </a:xfrm>
        </p:spPr>
        <p:txBody>
          <a:bodyPr/>
          <a:lstStyle>
            <a:lvl1pPr>
              <a:defRPr sz="3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5" name="Bildplatzhalter 7">
            <a:extLst>
              <a:ext uri="{FF2B5EF4-FFF2-40B4-BE49-F238E27FC236}">
                <a16:creationId xmlns:a16="http://schemas.microsoft.com/office/drawing/2014/main" id="{AAA3DF5A-AAAE-4747-B95D-44DDC7CBEB3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63750" y="1484784"/>
            <a:ext cx="10128251" cy="4176464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73198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1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0" y="1557338"/>
            <a:ext cx="4104000" cy="46085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4052" y="1557338"/>
            <a:ext cx="4103949" cy="4608513"/>
          </a:xfrm>
        </p:spPr>
        <p:txBody>
          <a:bodyPr/>
          <a:lstStyle>
            <a:lvl1pPr>
              <a:defRPr spc="30" baseline="0"/>
            </a:lvl1pPr>
            <a:lvl2pPr>
              <a:defRPr spc="30" baseline="0"/>
            </a:lvl2pPr>
            <a:lvl3pPr>
              <a:defRPr spc="30" baseline="0"/>
            </a:lvl3pPr>
            <a:lvl4pPr>
              <a:defRPr spc="30" baseline="0"/>
            </a:lvl4pPr>
            <a:lvl5pPr>
              <a:defRPr spc="30" baseline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9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bre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0" y="1557338"/>
            <a:ext cx="4284278" cy="46085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5CA90898-2F68-4C13-9E2E-E02AF4DD76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00057" y="1557336"/>
            <a:ext cx="5591944" cy="3707868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67463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0" y="1557338"/>
            <a:ext cx="5832450" cy="46085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8448A72F-7758-4846-BF2E-9F2F2C0FDEA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20236" y="0"/>
            <a:ext cx="3971764" cy="6021288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BB88B8F-7465-465A-92A9-85A1AB072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921" y="938374"/>
            <a:ext cx="5832450" cy="438398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72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0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9E07F4F-6376-4EE4-AB3E-76EA17C18ECD}"/>
              </a:ext>
            </a:extLst>
          </p:cNvPr>
          <p:cNvSpPr/>
          <p:nvPr userDrawn="1"/>
        </p:nvSpPr>
        <p:spPr>
          <a:xfrm>
            <a:off x="0" y="0"/>
            <a:ext cx="145097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de-DE" sz="1700" spc="30" dirty="0" err="1"/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172AF8F0-8DAD-4538-BC1D-E3B87187CF41}"/>
              </a:ext>
            </a:extLst>
          </p:cNvPr>
          <p:cNvSpPr/>
          <p:nvPr userDrawn="1"/>
        </p:nvSpPr>
        <p:spPr>
          <a:xfrm>
            <a:off x="0" y="2977768"/>
            <a:ext cx="1450975" cy="3880232"/>
          </a:xfrm>
          <a:custGeom>
            <a:avLst/>
            <a:gdLst>
              <a:gd name="connsiteX0" fmla="*/ 1450975 w 1450975"/>
              <a:gd name="connsiteY0" fmla="*/ 0 h 3880232"/>
              <a:gd name="connsiteX1" fmla="*/ 1450975 w 1450975"/>
              <a:gd name="connsiteY1" fmla="*/ 3880232 h 3880232"/>
              <a:gd name="connsiteX2" fmla="*/ 0 w 1450975"/>
              <a:gd name="connsiteY2" fmla="*/ 3880232 h 3880232"/>
              <a:gd name="connsiteX3" fmla="*/ 0 w 1450975"/>
              <a:gd name="connsiteY3" fmla="*/ 982332 h 3880232"/>
              <a:gd name="connsiteX4" fmla="*/ 80748 w 1450975"/>
              <a:gd name="connsiteY4" fmla="*/ 912387 h 3880232"/>
              <a:gd name="connsiteX5" fmla="*/ 1372159 w 1450975"/>
              <a:gd name="connsiteY5" fmla="*/ 40367 h 388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975" h="3880232">
                <a:moveTo>
                  <a:pt x="1450975" y="0"/>
                </a:moveTo>
                <a:lnTo>
                  <a:pt x="1450975" y="3880232"/>
                </a:lnTo>
                <a:lnTo>
                  <a:pt x="0" y="3880232"/>
                </a:lnTo>
                <a:lnTo>
                  <a:pt x="0" y="982332"/>
                </a:lnTo>
                <a:lnTo>
                  <a:pt x="80748" y="912387"/>
                </a:lnTo>
                <a:cubicBezTo>
                  <a:pt x="480793" y="582240"/>
                  <a:pt x="913073" y="289757"/>
                  <a:pt x="1372159" y="403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</a:pPr>
            <a:endParaRPr lang="de-DE" sz="1700" spc="30" dirty="0" err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62921" y="938374"/>
            <a:ext cx="8605080" cy="4383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750" y="1557338"/>
            <a:ext cx="8604251" cy="46085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D872A42-BB1C-49BB-A53E-DC69F0F431DE}"/>
              </a:ext>
            </a:extLst>
          </p:cNvPr>
          <p:cNvSpPr/>
          <p:nvPr userDrawn="1"/>
        </p:nvSpPr>
        <p:spPr>
          <a:xfrm>
            <a:off x="299357" y="6302177"/>
            <a:ext cx="1044116" cy="15115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>
              <a:lnSpc>
                <a:spcPts val="1200"/>
              </a:lnSpc>
            </a:pPr>
            <a:r>
              <a:rPr lang="de-DE" sz="900" b="1" spc="20" baseline="0" dirty="0">
                <a:solidFill>
                  <a:schemeClr val="bg1"/>
                </a:solidFill>
              </a:rPr>
              <a:t>Seite </a:t>
            </a:r>
            <a:fld id="{B68CA67E-C928-4610-8613-D29F25DDB709}" type="slidenum">
              <a:rPr lang="de-DE" sz="900" b="1" spc="20" baseline="0" smtClean="0">
                <a:solidFill>
                  <a:schemeClr val="bg1"/>
                </a:solidFill>
              </a:rPr>
              <a:t>‹Nr.›</a:t>
            </a:fld>
            <a:r>
              <a:rPr lang="de-DE" sz="900" b="1" spc="20" baseline="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40C3931-080E-49C4-BBA5-6BE341C11BF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4" y="299033"/>
            <a:ext cx="911476" cy="591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4ACEC744-5975-4C66-8B94-18F60448BD0F}"/>
              </a:ext>
            </a:extLst>
          </p:cNvPr>
          <p:cNvSpPr/>
          <p:nvPr userDrawn="1"/>
        </p:nvSpPr>
        <p:spPr>
          <a:xfrm>
            <a:off x="299357" y="6459686"/>
            <a:ext cx="900411" cy="20761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>
              <a:lnSpc>
                <a:spcPts val="1200"/>
              </a:lnSpc>
            </a:pPr>
            <a:fld id="{9DA6B11C-08A4-4714-94B2-B07C9C1922F9}" type="datetime1">
              <a:rPr lang="de-DE" sz="900" b="0" spc="20" baseline="0" smtClean="0">
                <a:solidFill>
                  <a:schemeClr val="bg1"/>
                </a:solidFill>
              </a:rPr>
              <a:t>12.10.21</a:t>
            </a:fld>
            <a:endParaRPr lang="de-DE" sz="900" b="0" spc="2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4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0" r:id="rId3"/>
    <p:sldLayoutId id="2147483669" r:id="rId4"/>
    <p:sldLayoutId id="2147483662" r:id="rId5"/>
    <p:sldLayoutId id="2147483664" r:id="rId6"/>
    <p:sldLayoutId id="2147483672" r:id="rId7"/>
    <p:sldLayoutId id="2147483668" r:id="rId8"/>
    <p:sldLayoutId id="2147483666" r:id="rId9"/>
    <p:sldLayoutId id="2147483667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 spc="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5425" indent="-225425" algn="l" defTabSz="914400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079500" indent="-184150" algn="l" defTabSz="914400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524000" indent="-177800" algn="l" defTabSz="914400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177800" algn="l" defTabSz="628650" rtl="0" eaLnBrk="1" latinLnBrk="0" hangingPunct="1">
        <a:lnSpc>
          <a:spcPct val="110000"/>
        </a:lnSpc>
        <a:spcBef>
          <a:spcPts val="0"/>
        </a:spcBef>
        <a:spcAft>
          <a:spcPts val="1800"/>
        </a:spcAft>
        <a:buFont typeface="Arial" panose="020B0604020202020204" pitchFamily="34" charset="0"/>
        <a:buChar char="‒"/>
        <a:defRPr sz="18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300" userDrawn="1">
          <p15:clr>
            <a:srgbClr val="F26B43"/>
          </p15:clr>
        </p15:guide>
        <p15:guide id="2" pos="6720" userDrawn="1">
          <p15:clr>
            <a:srgbClr val="F26B43"/>
          </p15:clr>
        </p15:guide>
        <p15:guide id="3" orient="horz" pos="981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  <p15:guide id="5" pos="9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D3B614C9-DE95-4362-90EB-F81B6A896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306" y="4361554"/>
            <a:ext cx="2355466" cy="235546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AA2D7EF-B855-44BC-BBBF-9E54EB18F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360" y="2132856"/>
            <a:ext cx="7992888" cy="1469814"/>
          </a:xfrm>
        </p:spPr>
        <p:txBody>
          <a:bodyPr/>
          <a:lstStyle/>
          <a:p>
            <a:r>
              <a:rPr lang="de-DE" dirty="0"/>
              <a:t>Sonderstandort für Diagnostik- und Fördermaterialien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3B4205-E97E-4306-984B-C3F766069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60" y="3602670"/>
            <a:ext cx="6433129" cy="929754"/>
          </a:xfrm>
        </p:spPr>
        <p:txBody>
          <a:bodyPr/>
          <a:lstStyle/>
          <a:p>
            <a:r>
              <a:rPr lang="de-DE" dirty="0"/>
              <a:t>Informationen – Hinweise – Öffnungszeiten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8BCF9E-8C19-41F2-B174-50A262AD3C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360" y="4365104"/>
            <a:ext cx="4968550" cy="1152674"/>
          </a:xfrm>
        </p:spPr>
        <p:txBody>
          <a:bodyPr/>
          <a:lstStyle/>
          <a:p>
            <a:r>
              <a:rPr lang="de-DE" dirty="0"/>
              <a:t>Sarah Bucilowski &amp; Regina </a:t>
            </a:r>
            <a:r>
              <a:rPr lang="de-DE" dirty="0" err="1"/>
              <a:t>Sandkämper</a:t>
            </a:r>
            <a:endParaRPr lang="de-DE" dirty="0"/>
          </a:p>
          <a:p>
            <a:r>
              <a:rPr lang="de-DE" dirty="0"/>
              <a:t>Wintersemester 21/22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9F92C4B-0AEE-46DF-B5DD-3A32DDE07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1702">
            <a:off x="10142082" y="2295354"/>
            <a:ext cx="1787035" cy="244349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C495F93-23EA-46B9-AAA0-EC6CA2F9D8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9039" y="2630857"/>
            <a:ext cx="2462997" cy="231058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CECAA56-AF09-4BA8-A595-D9ACA4E98F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352">
            <a:off x="9430271" y="4454268"/>
            <a:ext cx="1589249" cy="21700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405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A2E8B-ABAB-48D3-B9D1-78401986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Sonderstandort bietet: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7B5E6A-260B-41A0-ABD6-F38FA7FFD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Diagnostik- und Fördermaterialien zum Einsehen und Ausleihen für alle Studierenden der Sonderpädagogik</a:t>
            </a:r>
          </a:p>
          <a:p>
            <a:r>
              <a:rPr lang="de-DE" dirty="0"/>
              <a:t>Bereiche: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Schulfächer: Mathematik, Deutsch (z.T. Englisch)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Förderschwerpunkte: GE, KME, LE, V/ESE, Sprache, ebenfalls Deutsch als Fremd- oder Zweitsprache (DaF/ DaZ)</a:t>
            </a:r>
          </a:p>
          <a:p>
            <a:r>
              <a:rPr lang="de-DE" dirty="0"/>
              <a:t>Fachliteratur (Förderdiagnostik, Förderschwerpunkte usw.)</a:t>
            </a:r>
          </a:p>
          <a:p>
            <a:r>
              <a:rPr lang="de-DE" dirty="0"/>
              <a:t>Ein offenes Ohr für Bestellwünsche/ -vorschläge von euch!</a:t>
            </a:r>
          </a:p>
        </p:txBody>
      </p:sp>
    </p:spTree>
    <p:extLst>
      <p:ext uri="{BB962C8B-B14F-4D97-AF65-F5344CB8AC3E}">
        <p14:creationId xmlns:p14="http://schemas.microsoft.com/office/powerpoint/2010/main" val="226104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3E6E0-5444-43C7-868F-D3CD4C43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Hinweise: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B0F089-B1EF-470D-9851-E670FD2C8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1" y="1557338"/>
            <a:ext cx="8280722" cy="4608512"/>
          </a:xfrm>
        </p:spPr>
        <p:txBody>
          <a:bodyPr/>
          <a:lstStyle/>
          <a:p>
            <a:r>
              <a:rPr lang="de-DE" dirty="0"/>
              <a:t>Email-Adresse: </a:t>
            </a:r>
            <a:r>
              <a:rPr lang="de-DE" b="1" dirty="0"/>
              <a:t>sonderstandort.sopaed@uni-oldenburg.de</a:t>
            </a:r>
          </a:p>
          <a:p>
            <a:r>
              <a:rPr lang="de-DE" dirty="0"/>
              <a:t>Ausleihe nach Vorlage des Studierendenausweises (keine Unterschrift von Dozentinnen und Dozenten o.Ä. nötig)</a:t>
            </a:r>
          </a:p>
          <a:p>
            <a:r>
              <a:rPr lang="de-DE" dirty="0"/>
              <a:t>Ausleihfrist: 14 Tage (Verlängerung nach Absprache möglich)</a:t>
            </a:r>
          </a:p>
          <a:p>
            <a:r>
              <a:rPr lang="de-DE" dirty="0"/>
              <a:t>Öffnungszeiten gelten jeweils für ein laufendes Semester (in den Semesterferien gibt es Sonderzeiten)</a:t>
            </a:r>
          </a:p>
          <a:p>
            <a:r>
              <a:rPr lang="de-DE" dirty="0"/>
              <a:t>Eine Übersicht über alle verfügbaren Diagnostik- und Fördermaterialien stehen auf der Website zum Download bereit:</a:t>
            </a:r>
          </a:p>
          <a:p>
            <a:pPr marL="0" indent="0">
              <a:buNone/>
            </a:pPr>
            <a:r>
              <a:rPr lang="de-DE" dirty="0"/>
              <a:t>	https://uol.de/sonderpaedagogik/sonderstandort-diagnostik-und-	</a:t>
            </a:r>
            <a:r>
              <a:rPr lang="de-DE" dirty="0" err="1"/>
              <a:t>foerdermaterialien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19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58A6A-22D0-4E1B-A3E3-35B19FA0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Hinweise zur aktuellen Corona-Pandemie: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2D1B42-DCBD-4E7D-99F2-105743F4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Der Sonderstandort ist aktuell weiterhin geöffnet</a:t>
            </a:r>
          </a:p>
          <a:p>
            <a:r>
              <a:rPr lang="de-DE" dirty="0"/>
              <a:t>Bei Anfragen und Bestellungen bitte vorab eine E-Mail schreiben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125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D60B14-2703-4A9E-BB55-BDCAC533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Eure Ansprechpartnerinnen: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8FE4A5-80FE-4F8B-8FED-E511BC134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Sarah Bucilowski &amp; Regina </a:t>
            </a:r>
            <a:r>
              <a:rPr lang="de-DE" dirty="0" err="1"/>
              <a:t>Sandkämper</a:t>
            </a:r>
            <a:endParaRPr lang="de-DE" dirty="0"/>
          </a:p>
          <a:p>
            <a:r>
              <a:rPr lang="de-DE" dirty="0"/>
              <a:t>Sonderstandort: A01-1-124 </a:t>
            </a:r>
          </a:p>
          <a:p>
            <a:r>
              <a:rPr lang="de-DE" dirty="0"/>
              <a:t>Aktuelle Öffnungszeiten (ab dem 27.10.21): </a:t>
            </a:r>
            <a:r>
              <a:rPr lang="de-DE"/>
              <a:t>Montags, Dienstags </a:t>
            </a:r>
            <a:r>
              <a:rPr lang="de-DE" dirty="0"/>
              <a:t>&amp; Donnerstags</a:t>
            </a:r>
          </a:p>
          <a:p>
            <a:r>
              <a:rPr lang="de-DE" dirty="0"/>
              <a:t>Die genauen Zeiten können ab dem 27.10 unserem </a:t>
            </a:r>
            <a:r>
              <a:rPr lang="de-DE" dirty="0" err="1"/>
              <a:t>StudiP</a:t>
            </a:r>
            <a:r>
              <a:rPr lang="de-DE" dirty="0"/>
              <a:t> Profil entnommen werden</a:t>
            </a:r>
          </a:p>
          <a:p>
            <a:pPr marL="0" indent="0">
              <a:buNone/>
            </a:pPr>
            <a:r>
              <a:rPr lang="de-DE" dirty="0"/>
              <a:t>		  Wir freuen uns auf eure Nachricht!</a:t>
            </a:r>
          </a:p>
        </p:txBody>
      </p:sp>
      <p:pic>
        <p:nvPicPr>
          <p:cNvPr id="4" name="Picture 2" descr="Bildergebnis für symbol ansprechpartner">
            <a:extLst>
              <a:ext uri="{FF2B5EF4-FFF2-40B4-BE49-F238E27FC236}">
                <a16:creationId xmlns:a16="http://schemas.microsoft.com/office/drawing/2014/main" id="{42F72A65-4031-49DB-8CB4-FEED122E1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667395"/>
            <a:ext cx="1101415" cy="88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263600"/>
      </p:ext>
    </p:extLst>
  </p:cSld>
  <p:clrMapOvr>
    <a:masterClrMapping/>
  </p:clrMapOvr>
</p:sld>
</file>

<file path=ppt/theme/theme1.xml><?xml version="1.0" encoding="utf-8"?>
<a:theme xmlns:a="http://schemas.openxmlformats.org/drawingml/2006/main" name="UOL">
  <a:themeElements>
    <a:clrScheme name="Benutzerdefiniert 6">
      <a:dk1>
        <a:sysClr val="windowText" lastClr="000000"/>
      </a:dk1>
      <a:lt1>
        <a:sysClr val="window" lastClr="FFFFFF"/>
      </a:lt1>
      <a:dk2>
        <a:srgbClr val="003F6B"/>
      </a:dk2>
      <a:lt2>
        <a:srgbClr val="A5A5A5"/>
      </a:lt2>
      <a:accent1>
        <a:srgbClr val="004F9F"/>
      </a:accent1>
      <a:accent2>
        <a:srgbClr val="00ABDA"/>
      </a:accent2>
      <a:accent3>
        <a:srgbClr val="5BC5F2"/>
      </a:accent3>
      <a:accent4>
        <a:srgbClr val="A1DAF8"/>
      </a:accent4>
      <a:accent5>
        <a:srgbClr val="00786B"/>
      </a:accent5>
      <a:accent6>
        <a:srgbClr val="D53D0E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110000"/>
          </a:lnSpc>
          <a:defRPr spc="3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110000"/>
          </a:lnSpc>
          <a:defRPr spc="30" dirty="0" err="1" smtClean="0"/>
        </a:defPPr>
      </a:lstStyle>
    </a:txDef>
  </a:objectDefaults>
  <a:extraClrSchemeLst/>
  <a:custClrLst>
    <a:custClr name="Grün 1">
      <a:srgbClr val="00786B"/>
    </a:custClr>
    <a:custClr name="Grün 2">
      <a:srgbClr val="00A97A"/>
    </a:custClr>
    <a:custClr name="Grün 3">
      <a:srgbClr val="95C11F"/>
    </a:custClr>
    <a:custClr name="Grün 4">
      <a:srgbClr val="C8D300"/>
    </a:custClr>
    <a:custClr name="Orange 1">
      <a:srgbClr val="D53D0E"/>
    </a:custClr>
    <a:custClr name="Orange 2">
      <a:srgbClr val="EE7203"/>
    </a:custClr>
    <a:custClr name="Orange 3">
      <a:srgbClr val="F39200"/>
    </a:custClr>
    <a:custClr name="Orange 4">
      <a:srgbClr val="FDC300"/>
    </a:custClr>
  </a:custClrLst>
  <a:extLst>
    <a:ext uri="{05A4C25C-085E-4340-85A3-A5531E510DB2}">
      <thm15:themeFamily xmlns:thm15="http://schemas.microsoft.com/office/thememl/2012/main" name="UOL_PowerPoint_16x9.potx" id="{F374DE9F-0D6B-4D2F-A18F-ABD4DBD5F391}" vid="{4E2C0FA1-9A88-4104-B52A-031F2A7C2746}"/>
    </a:ext>
  </a:extLst>
</a:theme>
</file>

<file path=ppt/theme/theme2.xml><?xml version="1.0" encoding="utf-8"?>
<a:theme xmlns:a="http://schemas.openxmlformats.org/drawingml/2006/main" name="Office">
  <a:themeElements>
    <a:clrScheme name="Benutzerdefiniert 6">
      <a:dk1>
        <a:sysClr val="windowText" lastClr="000000"/>
      </a:dk1>
      <a:lt1>
        <a:sysClr val="window" lastClr="FFFFFF"/>
      </a:lt1>
      <a:dk2>
        <a:srgbClr val="003F6B"/>
      </a:dk2>
      <a:lt2>
        <a:srgbClr val="A5A5A5"/>
      </a:lt2>
      <a:accent1>
        <a:srgbClr val="004F9F"/>
      </a:accent1>
      <a:accent2>
        <a:srgbClr val="00ABDA"/>
      </a:accent2>
      <a:accent3>
        <a:srgbClr val="5BC5F2"/>
      </a:accent3>
      <a:accent4>
        <a:srgbClr val="A1DAF8"/>
      </a:accent4>
      <a:accent5>
        <a:srgbClr val="00786B"/>
      </a:accent5>
      <a:accent6>
        <a:srgbClr val="D53D0E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6">
      <a:dk1>
        <a:sysClr val="windowText" lastClr="000000"/>
      </a:dk1>
      <a:lt1>
        <a:sysClr val="window" lastClr="FFFFFF"/>
      </a:lt1>
      <a:dk2>
        <a:srgbClr val="003F6B"/>
      </a:dk2>
      <a:lt2>
        <a:srgbClr val="A5A5A5"/>
      </a:lt2>
      <a:accent1>
        <a:srgbClr val="004F9F"/>
      </a:accent1>
      <a:accent2>
        <a:srgbClr val="00ABDA"/>
      </a:accent2>
      <a:accent3>
        <a:srgbClr val="5BC5F2"/>
      </a:accent3>
      <a:accent4>
        <a:srgbClr val="A1DAF8"/>
      </a:accent4>
      <a:accent5>
        <a:srgbClr val="00786B"/>
      </a:accent5>
      <a:accent6>
        <a:srgbClr val="D53D0E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PowerPoint-Vorlage__16-zu-9-Format_</Template>
  <TotalTime>0</TotalTime>
  <Words>237</Words>
  <Application>Microsoft Macintosh PowerPoint</Application>
  <PresentationFormat>Breitbild</PresentationFormat>
  <Paragraphs>27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Wingdings</vt:lpstr>
      <vt:lpstr>UOL</vt:lpstr>
      <vt:lpstr>Sonderstandort für Diagnostik- und Fördermaterialien</vt:lpstr>
      <vt:lpstr>Der Sonderstandort bietet:</vt:lpstr>
      <vt:lpstr>Hinweise:</vt:lpstr>
      <vt:lpstr>Hinweise zur aktuellen Corona-Pandemie:</vt:lpstr>
      <vt:lpstr>Eure Ansprechpartnerinnen:</vt:lpstr>
    </vt:vector>
  </TitlesOfParts>
  <Company>Universität Oldenburg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Sonderstandort für Diagnostik- und Fördermaterialien</dc:title>
  <dc:creator>Anne Jördens</dc:creator>
  <cp:lastModifiedBy>Sarah Bucilowski</cp:lastModifiedBy>
  <cp:revision>6</cp:revision>
  <dcterms:created xsi:type="dcterms:W3CDTF">2021-04-06T13:37:20Z</dcterms:created>
  <dcterms:modified xsi:type="dcterms:W3CDTF">2021-10-12T12:07:41Z</dcterms:modified>
</cp:coreProperties>
</file>