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9982200" cy="6797675"/>
  <p:defaultTextStyle>
    <a:defPPr>
      <a:defRPr lang="de-DE"/>
    </a:defPPr>
    <a:lvl1pPr marL="0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2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4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5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5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7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9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29" algn="l" defTabSz="9143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41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99"/>
    <a:srgbClr val="66AF24"/>
    <a:srgbClr val="7F7F7F"/>
    <a:srgbClr val="460064"/>
    <a:srgbClr val="F2F2F2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203" autoAdjust="0"/>
    <p:restoredTop sz="93925" autoAdjust="0"/>
  </p:normalViewPr>
  <p:slideViewPr>
    <p:cSldViewPr>
      <p:cViewPr>
        <p:scale>
          <a:sx n="40" d="100"/>
          <a:sy n="40" d="100"/>
        </p:scale>
        <p:origin x="-3512" y="-4280"/>
      </p:cViewPr>
      <p:guideLst>
        <p:guide orient="horz" pos="9541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ka%20Fl&#246;ck\ownCloud\Material\Posters\18.02.21_Data%20for%20sample%20post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Ilka%20Fl&#246;ck\ownCloud\Material\Posters\18.02.21_Data%20for%20sample%20poster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ka%20Fl&#246;ck\ownCloud\Material\Posters\18.02.21_Data%20for%20sample%20poste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Variable 1</c:v>
                </c:pt>
              </c:strCache>
            </c:strRef>
          </c:tx>
          <c:spPr>
            <a:solidFill>
              <a:srgbClr val="004A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M400600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Tabelle1!$B$1:$C$1</c:f>
              <c:strCache>
                <c:ptCount val="2"/>
                <c:pt idx="0">
                  <c:v>Data set 1</c:v>
                </c:pt>
                <c:pt idx="1">
                  <c:v>Data set 2</c:v>
                </c:pt>
              </c:strCache>
            </c:strRef>
          </c:cat>
          <c:val>
            <c:numRef>
              <c:f>Tabelle1!$B$2:$C$2</c:f>
              <c:numCache>
                <c:formatCode>0.0%</c:formatCode>
                <c:ptCount val="2"/>
                <c:pt idx="0">
                  <c:v>0.61538461538461542</c:v>
                </c:pt>
                <c:pt idx="1">
                  <c:v>0.56153846153846154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Variable 2</c:v>
                </c:pt>
              </c:strCache>
            </c:strRef>
          </c:tx>
          <c:spPr>
            <a:solidFill>
              <a:srgbClr val="66AF2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400600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Tabelle1!$B$1:$C$1</c:f>
              <c:strCache>
                <c:ptCount val="2"/>
                <c:pt idx="0">
                  <c:v>Data set 1</c:v>
                </c:pt>
                <c:pt idx="1">
                  <c:v>Data set 2</c:v>
                </c:pt>
              </c:strCache>
            </c:strRef>
          </c:cat>
          <c:val>
            <c:numRef>
              <c:f>Tabelle1!$B$3:$C$3</c:f>
              <c:numCache>
                <c:formatCode>0.0%</c:formatCode>
                <c:ptCount val="2"/>
                <c:pt idx="0">
                  <c:v>0.34230769230769231</c:v>
                </c:pt>
                <c:pt idx="1">
                  <c:v>0.37692307692307692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Variable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400600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Tabelle1!$B$1:$C$1</c:f>
              <c:strCache>
                <c:ptCount val="2"/>
                <c:pt idx="0">
                  <c:v>Data set 1</c:v>
                </c:pt>
                <c:pt idx="1">
                  <c:v>Data set 2</c:v>
                </c:pt>
              </c:strCache>
            </c:strRef>
          </c:cat>
          <c:val>
            <c:numRef>
              <c:f>Tabelle1!$B$4:$C$4</c:f>
              <c:numCache>
                <c:formatCode>0.0%</c:formatCode>
                <c:ptCount val="2"/>
                <c:pt idx="0">
                  <c:v>4.230769230769231E-2</c:v>
                </c:pt>
                <c:pt idx="1">
                  <c:v>6.1538461538461542E-2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8216240"/>
        <c:axId val="368221336"/>
      </c:barChart>
      <c:catAx>
        <c:axId val="36821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400600" panose="00000400000000000000" pitchFamily="2" charset="0"/>
                <a:ea typeface="+mn-ea"/>
                <a:cs typeface="+mn-cs"/>
              </a:defRPr>
            </a:pPr>
            <a:endParaRPr lang="en-US"/>
          </a:p>
        </c:txPr>
        <c:crossAx val="368221336"/>
        <c:crosses val="autoZero"/>
        <c:auto val="1"/>
        <c:lblAlgn val="ctr"/>
        <c:lblOffset val="100"/>
        <c:noMultiLvlLbl val="0"/>
      </c:catAx>
      <c:valAx>
        <c:axId val="36822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400600" panose="00000400000000000000" pitchFamily="2" charset="0"/>
                <a:ea typeface="+mn-ea"/>
                <a:cs typeface="+mn-cs"/>
              </a:defRPr>
            </a:pPr>
            <a:endParaRPr lang="en-US"/>
          </a:p>
        </c:txPr>
        <c:crossAx val="3682162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400600" panose="000004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>
          <a:latin typeface="M400600" panose="00000400000000000000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Tabelle1!$D$2</c:f>
              <c:strCache>
                <c:ptCount val="1"/>
                <c:pt idx="0">
                  <c:v>Variable 1</c:v>
                </c:pt>
              </c:strCache>
            </c:strRef>
          </c:tx>
          <c:spPr>
            <a:solidFill>
              <a:srgbClr val="004A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079669526397721"/>
                  <c:y val="-2.7381543919493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051510240506968"/>
                  <c:y val="-1.095261756779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400600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Tabelle1!$E$1:$F$1</c:f>
              <c:strCache>
                <c:ptCount val="2"/>
                <c:pt idx="0">
                  <c:v>Data set 3</c:v>
                </c:pt>
                <c:pt idx="1">
                  <c:v>Data set 4</c:v>
                </c:pt>
              </c:strCache>
            </c:strRef>
          </c:cat>
          <c:val>
            <c:numRef>
              <c:f>Tabelle1!$E$2:$F$2</c:f>
              <c:numCache>
                <c:formatCode>0.0%</c:formatCode>
                <c:ptCount val="2"/>
                <c:pt idx="0">
                  <c:v>2.6923076923076925E-2</c:v>
                </c:pt>
                <c:pt idx="1">
                  <c:v>3.8461538461538464E-2</c:v>
                </c:pt>
              </c:numCache>
            </c:numRef>
          </c:val>
        </c:ser>
        <c:ser>
          <c:idx val="1"/>
          <c:order val="1"/>
          <c:tx>
            <c:strRef>
              <c:f>Tabelle1!$D$3</c:f>
              <c:strCache>
                <c:ptCount val="1"/>
                <c:pt idx="0">
                  <c:v>Variable 2</c:v>
                </c:pt>
              </c:strCache>
            </c:strRef>
          </c:tx>
          <c:spPr>
            <a:solidFill>
              <a:srgbClr val="66AF2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400600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Tabelle1!$E$1:$F$1</c:f>
              <c:strCache>
                <c:ptCount val="2"/>
                <c:pt idx="0">
                  <c:v>Data set 3</c:v>
                </c:pt>
                <c:pt idx="1">
                  <c:v>Data set 4</c:v>
                </c:pt>
              </c:strCache>
            </c:strRef>
          </c:cat>
          <c:val>
            <c:numRef>
              <c:f>Tabelle1!$E$3:$F$3</c:f>
              <c:numCache>
                <c:formatCode>0.0%</c:formatCode>
                <c:ptCount val="2"/>
                <c:pt idx="0">
                  <c:v>0.92307692307692313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Tabelle1!$D$4</c:f>
              <c:strCache>
                <c:ptCount val="1"/>
                <c:pt idx="0">
                  <c:v>Variable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400600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Tabelle1!$E$1:$F$1</c:f>
              <c:strCache>
                <c:ptCount val="2"/>
                <c:pt idx="0">
                  <c:v>Data set 3</c:v>
                </c:pt>
                <c:pt idx="1">
                  <c:v>Data set 4</c:v>
                </c:pt>
              </c:strCache>
            </c:strRef>
          </c:cat>
          <c:val>
            <c:numRef>
              <c:f>Tabelle1!$E$4:$F$4</c:f>
              <c:numCache>
                <c:formatCode>0.0%</c:formatCode>
                <c:ptCount val="2"/>
                <c:pt idx="0">
                  <c:v>0.05</c:v>
                </c:pt>
                <c:pt idx="1">
                  <c:v>6.1538461538461542E-2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7322312"/>
        <c:axId val="367315256"/>
      </c:barChart>
      <c:catAx>
        <c:axId val="3673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400600" panose="00000400000000000000" pitchFamily="2" charset="0"/>
                <a:ea typeface="+mn-ea"/>
                <a:cs typeface="+mn-cs"/>
              </a:defRPr>
            </a:pPr>
            <a:endParaRPr lang="en-US"/>
          </a:p>
        </c:txPr>
        <c:crossAx val="367315256"/>
        <c:crosses val="autoZero"/>
        <c:auto val="1"/>
        <c:lblAlgn val="ctr"/>
        <c:lblOffset val="100"/>
        <c:noMultiLvlLbl val="0"/>
      </c:catAx>
      <c:valAx>
        <c:axId val="367315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6732231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>
          <a:latin typeface="M400600" panose="00000400000000000000" pitchFamily="2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Correlation!$C$2</c:f>
              <c:strCache>
                <c:ptCount val="1"/>
                <c:pt idx="0">
                  <c:v>Variable 1</c:v>
                </c:pt>
              </c:strCache>
            </c:strRef>
          </c:tx>
          <c:spPr>
            <a:solidFill>
              <a:srgbClr val="004A99"/>
            </a:solidFill>
            <a:ln>
              <a:noFill/>
            </a:ln>
            <a:effectLst/>
          </c:spPr>
          <c:invertIfNegative val="0"/>
          <c:cat>
            <c:strRef>
              <c:f>Correlation!$B$3:$B$6</c:f>
              <c:strCache>
                <c:ptCount val="4"/>
                <c:pt idx="0">
                  <c:v>Data set 1</c:v>
                </c:pt>
                <c:pt idx="1">
                  <c:v>Data set 2</c:v>
                </c:pt>
                <c:pt idx="2">
                  <c:v>Data set 3</c:v>
                </c:pt>
                <c:pt idx="3">
                  <c:v>Data set 4</c:v>
                </c:pt>
              </c:strCache>
            </c:strRef>
          </c:cat>
          <c:val>
            <c:numRef>
              <c:f>Correlation!$C$3:$C$6</c:f>
              <c:numCache>
                <c:formatCode>0.00</c:formatCode>
                <c:ptCount val="4"/>
                <c:pt idx="0">
                  <c:v>0.92500000000000004</c:v>
                </c:pt>
                <c:pt idx="1">
                  <c:v>1.2054794520547945</c:v>
                </c:pt>
                <c:pt idx="2">
                  <c:v>0.38124999999999998</c:v>
                </c:pt>
                <c:pt idx="3">
                  <c:v>0.28767123287671231</c:v>
                </c:pt>
              </c:numCache>
            </c:numRef>
          </c:val>
        </c:ser>
        <c:ser>
          <c:idx val="1"/>
          <c:order val="1"/>
          <c:tx>
            <c:strRef>
              <c:f>Correlation!$D$2</c:f>
              <c:strCache>
                <c:ptCount val="1"/>
                <c:pt idx="0">
                  <c:v>Variable 2</c:v>
                </c:pt>
              </c:strCache>
            </c:strRef>
          </c:tx>
          <c:spPr>
            <a:solidFill>
              <a:srgbClr val="66AF24"/>
            </a:solidFill>
            <a:ln>
              <a:noFill/>
            </a:ln>
            <a:effectLst/>
          </c:spPr>
          <c:invertIfNegative val="0"/>
          <c:cat>
            <c:strRef>
              <c:f>Correlation!$B$3:$B$6</c:f>
              <c:strCache>
                <c:ptCount val="4"/>
                <c:pt idx="0">
                  <c:v>Data set 1</c:v>
                </c:pt>
                <c:pt idx="1">
                  <c:v>Data set 2</c:v>
                </c:pt>
                <c:pt idx="2">
                  <c:v>Data set 3</c:v>
                </c:pt>
                <c:pt idx="3">
                  <c:v>Data set 4</c:v>
                </c:pt>
              </c:strCache>
            </c:strRef>
          </c:cat>
          <c:val>
            <c:numRef>
              <c:f>Correlation!$D$3:$D$6</c:f>
              <c:numCache>
                <c:formatCode>0.00</c:formatCode>
                <c:ptCount val="4"/>
                <c:pt idx="0">
                  <c:v>1.9325842696629214</c:v>
                </c:pt>
                <c:pt idx="1">
                  <c:v>1.7755102040816326</c:v>
                </c:pt>
                <c:pt idx="2">
                  <c:v>0.15730337078651685</c:v>
                </c:pt>
                <c:pt idx="3">
                  <c:v>0.1326530612244898</c:v>
                </c:pt>
              </c:numCache>
            </c:numRef>
          </c:val>
        </c:ser>
        <c:ser>
          <c:idx val="2"/>
          <c:order val="2"/>
          <c:tx>
            <c:strRef>
              <c:f>Correlation!$E$2</c:f>
              <c:strCache>
                <c:ptCount val="1"/>
                <c:pt idx="0">
                  <c:v>Variable 3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Correlation!$B$3:$B$6</c:f>
              <c:strCache>
                <c:ptCount val="4"/>
                <c:pt idx="0">
                  <c:v>Data set 1</c:v>
                </c:pt>
                <c:pt idx="1">
                  <c:v>Data set 2</c:v>
                </c:pt>
                <c:pt idx="2">
                  <c:v>Data set 3</c:v>
                </c:pt>
                <c:pt idx="3">
                  <c:v>Data set 4</c:v>
                </c:pt>
              </c:strCache>
            </c:strRef>
          </c:cat>
          <c:val>
            <c:numRef>
              <c:f>Correlation!$E$3:$E$6</c:f>
              <c:numCache>
                <c:formatCode>0.00</c:formatCode>
                <c:ptCount val="4"/>
                <c:pt idx="0">
                  <c:v>1.2727272727272727</c:v>
                </c:pt>
                <c:pt idx="1">
                  <c:v>1.5625</c:v>
                </c:pt>
                <c:pt idx="2">
                  <c:v>0.27272727272727271</c:v>
                </c:pt>
                <c:pt idx="3">
                  <c:v>0.1875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0792656"/>
        <c:axId val="470793048"/>
      </c:barChart>
      <c:catAx>
        <c:axId val="47079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400600" panose="00000400000000000000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0793048"/>
        <c:crosses val="autoZero"/>
        <c:auto val="1"/>
        <c:lblAlgn val="ctr"/>
        <c:lblOffset val="100"/>
        <c:noMultiLvlLbl val="0"/>
      </c:catAx>
      <c:valAx>
        <c:axId val="470793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400600" panose="00000400000000000000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07926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400600" panose="00000400000000000000" pitchFamily="2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M400600" panose="00000400000000000000" pitchFamily="2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562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54848" y="0"/>
            <a:ext cx="432562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EE8B8-D85C-47BA-9203-A167AEFAA79E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89288" y="509588"/>
            <a:ext cx="36036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8220" y="3228895"/>
            <a:ext cx="798576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2562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54848" y="6456218"/>
            <a:ext cx="432562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6A143-0F4C-4D44-AA3D-B1F0D020BF2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9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82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74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65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955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147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339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529" algn="l" defTabSz="9143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189288" y="509588"/>
            <a:ext cx="3603625" cy="2549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6A143-0F4C-4D44-AA3D-B1F0D020BF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0647" y="9406429"/>
            <a:ext cx="36387247" cy="649056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1283" y="17158659"/>
            <a:ext cx="29965968" cy="77382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3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6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0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93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16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40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63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8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2777625" y="757002"/>
            <a:ext cx="31890862" cy="16142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90169" y="757002"/>
            <a:ext cx="94973986" cy="16142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40428" y="1212605"/>
            <a:ext cx="38527673" cy="50466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8488" baseline="0"/>
            </a:lvl1pPr>
          </a:lstStyle>
          <a:p>
            <a:r>
              <a:rPr lang="de-DE" dirty="0" smtClean="0"/>
              <a:t>Title</a:t>
            </a:r>
            <a:br>
              <a:rPr lang="de-DE" dirty="0" smtClean="0"/>
            </a:br>
            <a:r>
              <a:rPr lang="de-DE" dirty="0" smtClean="0"/>
              <a:t>People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2140430" y="6924617"/>
            <a:ext cx="12420000" cy="217885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58385" indent="3369">
              <a:buFont typeface="Arial" pitchFamily="34" charset="0"/>
              <a:buNone/>
              <a:defRPr sz="5729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en-GB" dirty="0" smtClean="0"/>
              <a:t>Introduction</a:t>
            </a:r>
          </a:p>
          <a:p>
            <a:pPr lvl="0"/>
            <a:r>
              <a:rPr lang="en-GB" dirty="0" smtClean="0"/>
              <a:t>Text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10" hasCustomPrompt="1"/>
          </p:nvPr>
        </p:nvSpPr>
        <p:spPr>
          <a:xfrm>
            <a:off x="28272524" y="6924618"/>
            <a:ext cx="12420000" cy="21787200"/>
          </a:xfrm>
          <a:ln>
            <a:solidFill>
              <a:schemeClr val="tx1"/>
            </a:solidFill>
          </a:ln>
        </p:spPr>
        <p:txBody>
          <a:bodyPr/>
          <a:lstStyle>
            <a:lvl1pPr marL="120138" indent="3369">
              <a:buNone/>
              <a:defRPr sz="5729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en-GB" dirty="0" smtClean="0"/>
              <a:t>Discussion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Conclusion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1" hasCustomPrompt="1"/>
          </p:nvPr>
        </p:nvSpPr>
        <p:spPr>
          <a:xfrm>
            <a:off x="15199371" y="6924618"/>
            <a:ext cx="12420000" cy="2178720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1698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 marL="61754" indent="0" algn="l">
              <a:buNone/>
              <a:defRPr sz="5729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4"/>
            <a:r>
              <a:rPr lang="en-GB" dirty="0" smtClean="0"/>
              <a:t>Method</a:t>
            </a:r>
          </a:p>
          <a:p>
            <a:pPr lvl="4"/>
            <a:endParaRPr lang="en-GB" dirty="0" smtClean="0"/>
          </a:p>
          <a:p>
            <a:pPr lvl="4"/>
            <a:endParaRPr lang="en-GB" dirty="0" smtClean="0"/>
          </a:p>
          <a:p>
            <a:pPr lvl="4"/>
            <a:endParaRPr lang="en-GB" dirty="0" smtClean="0"/>
          </a:p>
          <a:p>
            <a:pPr lvl="4"/>
            <a:endParaRPr lang="en-GB" dirty="0" smtClean="0"/>
          </a:p>
          <a:p>
            <a:pPr lvl="4"/>
            <a:endParaRPr lang="en-GB" dirty="0" smtClean="0"/>
          </a:p>
          <a:p>
            <a:pPr lvl="4"/>
            <a:endParaRPr lang="en-GB" dirty="0" smtClean="0"/>
          </a:p>
          <a:p>
            <a:pPr lvl="4"/>
            <a:r>
              <a:rPr lang="en-GB" dirty="0" smtClean="0"/>
              <a:t>Results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6" name="Titel 1"/>
          <p:cNvSpPr txBox="1">
            <a:spLocks/>
          </p:cNvSpPr>
          <p:nvPr userDrawn="1"/>
        </p:nvSpPr>
        <p:spPr>
          <a:xfrm>
            <a:off x="2116004" y="6664297"/>
            <a:ext cx="38527673" cy="21977472"/>
          </a:xfrm>
          <a:prstGeom prst="rect">
            <a:avLst/>
          </a:prstGeom>
        </p:spPr>
        <p:txBody>
          <a:bodyPr vert="horz" lIns="64677" tIns="32338" rIns="64677" bIns="32338" rtlCol="0" anchor="ctr">
            <a:normAutofit/>
          </a:bodyPr>
          <a:lstStyle/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2116004" y="7235801"/>
            <a:ext cx="38527673" cy="21477406"/>
          </a:xfrm>
          <a:prstGeom prst="rect">
            <a:avLst/>
          </a:prstGeom>
        </p:spPr>
        <p:txBody>
          <a:bodyPr vert="horz" lIns="64677" tIns="32338" rIns="64677" bIns="32338" numCol="3" rtlCol="0" anchor="ctr">
            <a:normAutofit/>
          </a:bodyPr>
          <a:lstStyle/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1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1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Sdrgdfg</a:t>
            </a: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1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Sdggggggggggggggggg</a:t>
            </a: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1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Sdgsdgsdgsdg</a:t>
            </a: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6467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12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sdgsdgsdg</a:t>
            </a:r>
            <a:endParaRPr kumimoji="0" lang="en-GB" sz="3112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1584" y="19457690"/>
            <a:ext cx="36387247" cy="6013942"/>
          </a:xfrm>
        </p:spPr>
        <p:txBody>
          <a:bodyPr anchor="t"/>
          <a:lstStyle>
            <a:lvl1pPr algn="l">
              <a:defRPr sz="2829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81584" y="12833945"/>
            <a:ext cx="36387247" cy="6623745"/>
          </a:xfrm>
        </p:spPr>
        <p:txBody>
          <a:bodyPr anchor="b"/>
          <a:lstStyle>
            <a:lvl1pPr marL="0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1pPr>
            <a:lvl2pPr marL="323359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2pPr>
            <a:lvl3pPr marL="646718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3pPr>
            <a:lvl4pPr marL="970076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4pPr>
            <a:lvl5pPr marL="1293435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5pPr>
            <a:lvl6pPr marL="1616794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6pPr>
            <a:lvl7pPr marL="1940153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7pPr>
            <a:lvl8pPr marL="2263513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8pPr>
            <a:lvl9pPr marL="258687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90173" y="4415836"/>
            <a:ext cx="63432425" cy="12483483"/>
          </a:xfrm>
        </p:spPr>
        <p:txBody>
          <a:bodyPr/>
          <a:lstStyle>
            <a:lvl1pPr>
              <a:defRPr sz="1980"/>
            </a:lvl1pPr>
            <a:lvl2pPr>
              <a:defRPr sz="1698"/>
            </a:lvl2pPr>
            <a:lvl3pPr>
              <a:defRPr sz="141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1236064" y="4415836"/>
            <a:ext cx="63432421" cy="12483483"/>
          </a:xfrm>
        </p:spPr>
        <p:txBody>
          <a:bodyPr/>
          <a:lstStyle>
            <a:lvl1pPr>
              <a:defRPr sz="1980"/>
            </a:lvl1pPr>
            <a:lvl2pPr>
              <a:defRPr sz="1698"/>
            </a:lvl2pPr>
            <a:lvl3pPr>
              <a:defRPr sz="141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28" y="1212605"/>
            <a:ext cx="38527673" cy="504666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8" y="6777956"/>
            <a:ext cx="18914533" cy="2824725"/>
          </a:xfrm>
        </p:spPr>
        <p:txBody>
          <a:bodyPr anchor="b"/>
          <a:lstStyle>
            <a:lvl1pPr marL="0" indent="0">
              <a:buNone/>
              <a:defRPr sz="1698" b="1"/>
            </a:lvl1pPr>
            <a:lvl2pPr marL="323359" indent="0">
              <a:buNone/>
              <a:defRPr sz="1415" b="1"/>
            </a:lvl2pPr>
            <a:lvl3pPr marL="646718" indent="0">
              <a:buNone/>
              <a:defRPr sz="1273" b="1"/>
            </a:lvl3pPr>
            <a:lvl4pPr marL="970076" indent="0">
              <a:buNone/>
              <a:defRPr sz="1132" b="1"/>
            </a:lvl4pPr>
            <a:lvl5pPr marL="1293435" indent="0">
              <a:buNone/>
              <a:defRPr sz="1132" b="1"/>
            </a:lvl5pPr>
            <a:lvl6pPr marL="1616794" indent="0">
              <a:buNone/>
              <a:defRPr sz="1132" b="1"/>
            </a:lvl6pPr>
            <a:lvl7pPr marL="1940153" indent="0">
              <a:buNone/>
              <a:defRPr sz="1132" b="1"/>
            </a:lvl7pPr>
            <a:lvl8pPr marL="2263513" indent="0">
              <a:buNone/>
              <a:defRPr sz="1132" b="1"/>
            </a:lvl8pPr>
            <a:lvl9pPr marL="2586870" indent="0">
              <a:buNone/>
              <a:defRPr sz="1132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0428" y="9602677"/>
            <a:ext cx="18914533" cy="17446037"/>
          </a:xfrm>
        </p:spPr>
        <p:txBody>
          <a:bodyPr/>
          <a:lstStyle>
            <a:lvl1pPr>
              <a:defRPr sz="1698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746138" y="6777956"/>
            <a:ext cx="18921963" cy="2824725"/>
          </a:xfrm>
        </p:spPr>
        <p:txBody>
          <a:bodyPr anchor="b"/>
          <a:lstStyle>
            <a:lvl1pPr marL="0" indent="0">
              <a:buNone/>
              <a:defRPr sz="1698" b="1"/>
            </a:lvl1pPr>
            <a:lvl2pPr marL="323359" indent="0">
              <a:buNone/>
              <a:defRPr sz="1415" b="1"/>
            </a:lvl2pPr>
            <a:lvl3pPr marL="646718" indent="0">
              <a:buNone/>
              <a:defRPr sz="1273" b="1"/>
            </a:lvl3pPr>
            <a:lvl4pPr marL="970076" indent="0">
              <a:buNone/>
              <a:defRPr sz="1132" b="1"/>
            </a:lvl4pPr>
            <a:lvl5pPr marL="1293435" indent="0">
              <a:buNone/>
              <a:defRPr sz="1132" b="1"/>
            </a:lvl5pPr>
            <a:lvl6pPr marL="1616794" indent="0">
              <a:buNone/>
              <a:defRPr sz="1132" b="1"/>
            </a:lvl6pPr>
            <a:lvl7pPr marL="1940153" indent="0">
              <a:buNone/>
              <a:defRPr sz="1132" b="1"/>
            </a:lvl7pPr>
            <a:lvl8pPr marL="2263513" indent="0">
              <a:buNone/>
              <a:defRPr sz="1132" b="1"/>
            </a:lvl8pPr>
            <a:lvl9pPr marL="2586870" indent="0">
              <a:buNone/>
              <a:defRPr sz="1132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746138" y="9602677"/>
            <a:ext cx="18921963" cy="17446037"/>
          </a:xfrm>
        </p:spPr>
        <p:txBody>
          <a:bodyPr/>
          <a:lstStyle>
            <a:lvl1pPr>
              <a:defRPr sz="1698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34" y="1205596"/>
            <a:ext cx="14083710" cy="5130771"/>
          </a:xfrm>
        </p:spPr>
        <p:txBody>
          <a:bodyPr anchor="b"/>
          <a:lstStyle>
            <a:lvl1pPr algn="l">
              <a:defRPr sz="1415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36949" y="1205595"/>
            <a:ext cx="23931154" cy="25843118"/>
          </a:xfrm>
        </p:spPr>
        <p:txBody>
          <a:bodyPr/>
          <a:lstStyle>
            <a:lvl1pPr>
              <a:defRPr sz="2334"/>
            </a:lvl1pPr>
            <a:lvl2pPr>
              <a:defRPr sz="1980"/>
            </a:lvl2pPr>
            <a:lvl3pPr>
              <a:defRPr sz="1698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40434" y="6336373"/>
            <a:ext cx="14083710" cy="20712347"/>
          </a:xfrm>
        </p:spPr>
        <p:txBody>
          <a:bodyPr/>
          <a:lstStyle>
            <a:lvl1pPr marL="0" indent="0">
              <a:buNone/>
              <a:defRPr sz="990"/>
            </a:lvl1pPr>
            <a:lvl2pPr marL="323359" indent="0">
              <a:buNone/>
              <a:defRPr sz="778"/>
            </a:lvl2pPr>
            <a:lvl3pPr marL="646718" indent="0">
              <a:buNone/>
              <a:defRPr sz="707"/>
            </a:lvl3pPr>
            <a:lvl4pPr marL="970076" indent="0">
              <a:buNone/>
              <a:defRPr sz="566"/>
            </a:lvl4pPr>
            <a:lvl5pPr marL="1293435" indent="0">
              <a:buNone/>
              <a:defRPr sz="566"/>
            </a:lvl5pPr>
            <a:lvl6pPr marL="1616794" indent="0">
              <a:buNone/>
              <a:defRPr sz="566"/>
            </a:lvl6pPr>
            <a:lvl7pPr marL="1940153" indent="0">
              <a:buNone/>
              <a:defRPr sz="566"/>
            </a:lvl7pPr>
            <a:lvl8pPr marL="2263513" indent="0">
              <a:buNone/>
              <a:defRPr sz="566"/>
            </a:lvl8pPr>
            <a:lvl9pPr marL="2586870" indent="0">
              <a:buNone/>
              <a:defRPr sz="566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777" y="21195986"/>
            <a:ext cx="25685115" cy="2502305"/>
          </a:xfrm>
        </p:spPr>
        <p:txBody>
          <a:bodyPr anchor="b"/>
          <a:lstStyle>
            <a:lvl1pPr algn="l">
              <a:defRPr sz="1415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777" y="2705568"/>
            <a:ext cx="25685115" cy="18167986"/>
          </a:xfrm>
        </p:spPr>
        <p:txBody>
          <a:bodyPr/>
          <a:lstStyle>
            <a:lvl1pPr marL="0" indent="0">
              <a:buNone/>
              <a:defRPr sz="2334"/>
            </a:lvl1pPr>
            <a:lvl2pPr marL="323359" indent="0">
              <a:buNone/>
              <a:defRPr sz="1980"/>
            </a:lvl2pPr>
            <a:lvl3pPr marL="646718" indent="0">
              <a:buNone/>
              <a:defRPr sz="1698"/>
            </a:lvl3pPr>
            <a:lvl4pPr marL="970076" indent="0">
              <a:buNone/>
              <a:defRPr sz="1415"/>
            </a:lvl4pPr>
            <a:lvl5pPr marL="1293435" indent="0">
              <a:buNone/>
              <a:defRPr sz="1415"/>
            </a:lvl5pPr>
            <a:lvl6pPr marL="1616794" indent="0">
              <a:buNone/>
              <a:defRPr sz="1415"/>
            </a:lvl6pPr>
            <a:lvl7pPr marL="1940153" indent="0">
              <a:buNone/>
              <a:defRPr sz="1415"/>
            </a:lvl7pPr>
            <a:lvl8pPr marL="2263513" indent="0">
              <a:buNone/>
              <a:defRPr sz="1415"/>
            </a:lvl8pPr>
            <a:lvl9pPr marL="2586870" indent="0">
              <a:buNone/>
              <a:defRPr sz="1415"/>
            </a:lvl9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777" y="23698287"/>
            <a:ext cx="25685115" cy="3553686"/>
          </a:xfrm>
        </p:spPr>
        <p:txBody>
          <a:bodyPr/>
          <a:lstStyle>
            <a:lvl1pPr marL="0" indent="0">
              <a:buNone/>
              <a:defRPr sz="990"/>
            </a:lvl1pPr>
            <a:lvl2pPr marL="323359" indent="0">
              <a:buNone/>
              <a:defRPr sz="778"/>
            </a:lvl2pPr>
            <a:lvl3pPr marL="646718" indent="0">
              <a:buNone/>
              <a:defRPr sz="707"/>
            </a:lvl3pPr>
            <a:lvl4pPr marL="970076" indent="0">
              <a:buNone/>
              <a:defRPr sz="566"/>
            </a:lvl4pPr>
            <a:lvl5pPr marL="1293435" indent="0">
              <a:buNone/>
              <a:defRPr sz="566"/>
            </a:lvl5pPr>
            <a:lvl6pPr marL="1616794" indent="0">
              <a:buNone/>
              <a:defRPr sz="566"/>
            </a:lvl6pPr>
            <a:lvl7pPr marL="1940153" indent="0">
              <a:buNone/>
              <a:defRPr sz="566"/>
            </a:lvl7pPr>
            <a:lvl8pPr marL="2263513" indent="0">
              <a:buNone/>
              <a:defRPr sz="566"/>
            </a:lvl8pPr>
            <a:lvl9pPr marL="2586870" indent="0">
              <a:buNone/>
              <a:defRPr sz="566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40428" y="1212605"/>
            <a:ext cx="38527673" cy="5046666"/>
          </a:xfrm>
          <a:prstGeom prst="rect">
            <a:avLst/>
          </a:prstGeom>
        </p:spPr>
        <p:txBody>
          <a:bodyPr vert="horz" lIns="91438" tIns="45718" rIns="91438" bIns="4571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8" y="7065330"/>
            <a:ext cx="38527673" cy="19983387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40426" y="28065060"/>
            <a:ext cx="9988657" cy="1612131"/>
          </a:xfrm>
          <a:prstGeom prst="rect">
            <a:avLst/>
          </a:prstGeom>
        </p:spPr>
        <p:txBody>
          <a:bodyPr vert="horz" lIns="91438" tIns="45718" rIns="91438" bIns="45718" rtlCol="0" anchor="ctr"/>
          <a:lstStyle>
            <a:lvl1pPr algn="l">
              <a:defRPr sz="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CA91-24F5-457C-BCA9-428B84AD28F3}" type="datetimeFigureOut">
              <a:rPr lang="de-DE" smtClean="0"/>
              <a:pPr/>
              <a:t>21.02.2018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626254" y="28065060"/>
            <a:ext cx="13556033" cy="1612131"/>
          </a:xfrm>
          <a:prstGeom prst="rect">
            <a:avLst/>
          </a:prstGeom>
        </p:spPr>
        <p:txBody>
          <a:bodyPr vert="horz" lIns="91438" tIns="45718" rIns="91438" bIns="45718" rtlCol="0" anchor="ctr"/>
          <a:lstStyle>
            <a:lvl1pPr algn="ctr">
              <a:defRPr sz="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9443" y="28065060"/>
            <a:ext cx="9988657" cy="1612131"/>
          </a:xfrm>
          <a:prstGeom prst="rect">
            <a:avLst/>
          </a:prstGeom>
        </p:spPr>
        <p:txBody>
          <a:bodyPr vert="horz" lIns="91438" tIns="45718" rIns="91438" bIns="45718" rtlCol="0" anchor="ctr"/>
          <a:lstStyle>
            <a:lvl1pPr algn="r">
              <a:defRPr sz="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A35E2-5DBA-46FD-AB28-7B2D47ED2A4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646718" rtl="0" eaLnBrk="1" latinLnBrk="0" hangingPunct="1">
        <a:spcBef>
          <a:spcPct val="0"/>
        </a:spcBef>
        <a:buNone/>
        <a:defRPr sz="3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518" indent="-242518" algn="l" defTabSz="646718" rtl="0" eaLnBrk="1" latinLnBrk="0" hangingPunct="1">
        <a:spcBef>
          <a:spcPct val="20000"/>
        </a:spcBef>
        <a:buFont typeface="Arial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1pPr>
      <a:lvl2pPr marL="525458" indent="-202100" algn="l" defTabSz="646718" rtl="0" eaLnBrk="1" latinLnBrk="0" hangingPunct="1">
        <a:spcBef>
          <a:spcPct val="20000"/>
        </a:spcBef>
        <a:buFont typeface="Arial" pitchFamily="34" charset="0"/>
        <a:buChar char="–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808397" indent="-161679" algn="l" defTabSz="646718" rtl="0" eaLnBrk="1" latinLnBrk="0" hangingPunct="1">
        <a:spcBef>
          <a:spcPct val="20000"/>
        </a:spcBef>
        <a:buFont typeface="Arial" pitchFamily="34" charset="0"/>
        <a:buChar char="•"/>
        <a:defRPr sz="1698" kern="1200">
          <a:solidFill>
            <a:schemeClr val="tx1"/>
          </a:solidFill>
          <a:latin typeface="+mn-lt"/>
          <a:ea typeface="+mn-ea"/>
          <a:cs typeface="+mn-cs"/>
        </a:defRPr>
      </a:lvl3pPr>
      <a:lvl4pPr marL="1131757" indent="-161679" algn="l" defTabSz="646718" rtl="0" eaLnBrk="1" latinLnBrk="0" hangingPunct="1">
        <a:spcBef>
          <a:spcPct val="20000"/>
        </a:spcBef>
        <a:buFont typeface="Arial" pitchFamily="34" charset="0"/>
        <a:buChar char="–"/>
        <a:defRPr sz="1415" kern="1200">
          <a:solidFill>
            <a:schemeClr val="tx1"/>
          </a:solidFill>
          <a:latin typeface="+mn-lt"/>
          <a:ea typeface="+mn-ea"/>
          <a:cs typeface="+mn-cs"/>
        </a:defRPr>
      </a:lvl4pPr>
      <a:lvl5pPr marL="1455115" indent="-161679" algn="l" defTabSz="646718" rtl="0" eaLnBrk="1" latinLnBrk="0" hangingPunct="1">
        <a:spcBef>
          <a:spcPct val="20000"/>
        </a:spcBef>
        <a:buFont typeface="Arial" pitchFamily="34" charset="0"/>
        <a:buChar char="»"/>
        <a:defRPr sz="1415" kern="1200">
          <a:solidFill>
            <a:schemeClr val="tx1"/>
          </a:solidFill>
          <a:latin typeface="+mn-lt"/>
          <a:ea typeface="+mn-ea"/>
          <a:cs typeface="+mn-cs"/>
        </a:defRPr>
      </a:lvl5pPr>
      <a:lvl6pPr marL="1778475" indent="-161679" algn="l" defTabSz="646718" rtl="0" eaLnBrk="1" latinLnBrk="0" hangingPunct="1">
        <a:spcBef>
          <a:spcPct val="20000"/>
        </a:spcBef>
        <a:buFont typeface="Arial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6pPr>
      <a:lvl7pPr marL="2101832" indent="-161679" algn="l" defTabSz="646718" rtl="0" eaLnBrk="1" latinLnBrk="0" hangingPunct="1">
        <a:spcBef>
          <a:spcPct val="20000"/>
        </a:spcBef>
        <a:buFont typeface="Arial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7pPr>
      <a:lvl8pPr marL="2425192" indent="-161679" algn="l" defTabSz="646718" rtl="0" eaLnBrk="1" latinLnBrk="0" hangingPunct="1">
        <a:spcBef>
          <a:spcPct val="20000"/>
        </a:spcBef>
        <a:buFont typeface="Arial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8pPr>
      <a:lvl9pPr marL="2748550" indent="-161679" algn="l" defTabSz="646718" rtl="0" eaLnBrk="1" latinLnBrk="0" hangingPunct="1">
        <a:spcBef>
          <a:spcPct val="20000"/>
        </a:spcBef>
        <a:buFont typeface="Arial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359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718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70076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435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794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40153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513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870" algn="l" defTabSz="64671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nhaltsplatzhalter 9"/>
          <p:cNvSpPr>
            <a:spLocks noGrp="1"/>
          </p:cNvSpPr>
          <p:nvPr>
            <p:ph sz="half" idx="2"/>
          </p:nvPr>
        </p:nvSpPr>
        <p:spPr>
          <a:xfrm>
            <a:off x="21822246" y="16016467"/>
            <a:ext cx="20077308" cy="10440000"/>
          </a:xfrm>
          <a:solidFill>
            <a:srgbClr val="004A99">
              <a:alpha val="10000"/>
            </a:srgbClr>
          </a:solidFill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/>
          <a:lstStyle/>
          <a:p>
            <a:pPr marL="312132" indent="-250379"/>
            <a:endParaRPr lang="en-GB" sz="2829" dirty="0"/>
          </a:p>
          <a:p>
            <a:pPr marL="312132" indent="-250379" algn="ctr"/>
            <a:endParaRPr lang="en-GB" sz="2829" dirty="0"/>
          </a:p>
          <a:p>
            <a:pPr marL="312132" indent="-250379" algn="ctr"/>
            <a:endParaRPr lang="en-GB" sz="778" dirty="0">
              <a:solidFill>
                <a:schemeClr val="tx2"/>
              </a:solidFill>
            </a:endParaRPr>
          </a:p>
          <a:p>
            <a:pPr marL="312132" indent="-250379" algn="just">
              <a:buFont typeface="Arial" pitchFamily="34" charset="0"/>
              <a:buChar char="•"/>
            </a:pPr>
            <a:endParaRPr lang="en-GB" sz="2829" dirty="0"/>
          </a:p>
          <a:p>
            <a:pPr marL="312132" indent="-250379">
              <a:buFont typeface="Arial" pitchFamily="34" charset="0"/>
              <a:buChar char="•"/>
            </a:pPr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7000966" y="1492522"/>
            <a:ext cx="21324090" cy="2124000"/>
          </a:xfrm>
          <a:ln>
            <a:noFill/>
          </a:ln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  <a:spcAft>
                <a:spcPts val="1273"/>
              </a:spcAft>
            </a:pPr>
            <a:r>
              <a:rPr lang="en-GB" sz="6600" b="1" dirty="0" smtClean="0">
                <a:solidFill>
                  <a:srgbClr val="004A99"/>
                </a:solidFill>
              </a:rPr>
              <a:t>TITLE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 </a:t>
            </a:r>
            <a:r>
              <a:rPr lang="en-GB" sz="6600" b="1" dirty="0" err="1" smtClean="0">
                <a:solidFill>
                  <a:srgbClr val="004A99"/>
                </a:solidFill>
              </a:rPr>
              <a:t>title</a:t>
            </a:r>
            <a:r>
              <a:rPr lang="en-GB" sz="6600" b="1" dirty="0" smtClean="0">
                <a:solidFill>
                  <a:srgbClr val="004A99"/>
                </a:solidFill>
              </a:rPr>
              <a:t>: </a:t>
            </a:r>
            <a:r>
              <a:rPr lang="en-GB" sz="5400" b="1" dirty="0" smtClean="0">
                <a:solidFill>
                  <a:srgbClr val="004A99"/>
                </a:solidFill>
              </a:rPr>
              <a:t/>
            </a:r>
            <a:br>
              <a:rPr lang="en-GB" sz="5400" b="1" dirty="0" smtClean="0">
                <a:solidFill>
                  <a:srgbClr val="004A99"/>
                </a:solidFill>
              </a:rPr>
            </a:br>
            <a:r>
              <a:rPr lang="en-GB" sz="5400" b="1" dirty="0" smtClean="0">
                <a:solidFill>
                  <a:srgbClr val="004A99"/>
                </a:solidFill>
              </a:rPr>
              <a:t>Title </a:t>
            </a:r>
            <a:r>
              <a:rPr lang="en-GB" sz="5400" b="1" dirty="0" smtClean="0">
                <a:solidFill>
                  <a:srgbClr val="66AF24"/>
                </a:solidFill>
              </a:rPr>
              <a:t>title </a:t>
            </a:r>
            <a:r>
              <a:rPr lang="en-GB" sz="5400" b="1" dirty="0" err="1" smtClean="0">
                <a:solidFill>
                  <a:srgbClr val="66AF24"/>
                </a:solidFill>
              </a:rPr>
              <a:t>title</a:t>
            </a:r>
            <a:r>
              <a:rPr lang="en-GB" sz="5400" b="1" dirty="0" smtClean="0">
                <a:solidFill>
                  <a:srgbClr val="66AF24"/>
                </a:solidFill>
              </a:rPr>
              <a:t> </a:t>
            </a:r>
            <a:r>
              <a:rPr lang="en-GB" sz="5400" b="1" dirty="0" err="1" smtClean="0">
                <a:solidFill>
                  <a:srgbClr val="66AF24"/>
                </a:solidFill>
              </a:rPr>
              <a:t>title</a:t>
            </a:r>
            <a:r>
              <a:rPr lang="en-GB" sz="5400" b="1" dirty="0" smtClean="0">
                <a:solidFill>
                  <a:srgbClr val="66AF24"/>
                </a:solidFill>
              </a:rPr>
              <a:t> </a:t>
            </a:r>
            <a:r>
              <a:rPr lang="en-GB" sz="5400" b="1" dirty="0" err="1" smtClean="0">
                <a:solidFill>
                  <a:srgbClr val="66AF24"/>
                </a:solidFill>
              </a:rPr>
              <a:t>title</a:t>
            </a:r>
            <a:r>
              <a:rPr lang="en-GB" sz="5400" b="1" dirty="0">
                <a:solidFill>
                  <a:srgbClr val="66AF24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 smtClean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 smtClean="0">
                <a:solidFill>
                  <a:srgbClr val="004A99"/>
                </a:solidFill>
              </a:rPr>
              <a:t>title</a:t>
            </a:r>
            <a:r>
              <a:rPr lang="en-GB" sz="5400" b="1" dirty="0">
                <a:solidFill>
                  <a:srgbClr val="004A99"/>
                </a:solidFill>
              </a:rPr>
              <a:t> </a:t>
            </a:r>
            <a:r>
              <a:rPr lang="en-GB" sz="5400" b="1" dirty="0" err="1">
                <a:solidFill>
                  <a:srgbClr val="004A99"/>
                </a:solidFill>
              </a:rPr>
              <a:t>title</a:t>
            </a:r>
            <a:endParaRPr lang="en-GB" sz="5400" dirty="0"/>
          </a:p>
        </p:txBody>
      </p:sp>
      <p:sp>
        <p:nvSpPr>
          <p:cNvPr id="6" name="Inhaltsplatzhalter 9"/>
          <p:cNvSpPr>
            <a:spLocks noGrp="1"/>
          </p:cNvSpPr>
          <p:nvPr>
            <p:ph sz="half" idx="2"/>
          </p:nvPr>
        </p:nvSpPr>
        <p:spPr>
          <a:xfrm>
            <a:off x="21822246" y="5163245"/>
            <a:ext cx="20077308" cy="9000000"/>
          </a:xfrm>
          <a:solidFill>
            <a:srgbClr val="004A99">
              <a:alpha val="10000"/>
            </a:srgbClr>
          </a:solidFill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/>
          <a:lstStyle/>
          <a:p>
            <a:pPr marL="312132" indent="-250379"/>
            <a:endParaRPr lang="en-GB" sz="2829" dirty="0"/>
          </a:p>
          <a:p>
            <a:pPr marL="312132" indent="-250379" algn="ctr"/>
            <a:endParaRPr lang="en-GB" sz="2829" dirty="0"/>
          </a:p>
          <a:p>
            <a:pPr marL="312132" indent="-250379" algn="ctr"/>
            <a:endParaRPr lang="en-GB" sz="778" dirty="0">
              <a:solidFill>
                <a:schemeClr val="tx2"/>
              </a:solidFill>
            </a:endParaRPr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</p:txBody>
      </p:sp>
      <p:sp>
        <p:nvSpPr>
          <p:cNvPr id="152" name="Legende mit Pfeil nach rechts 151"/>
          <p:cNvSpPr/>
          <p:nvPr/>
        </p:nvSpPr>
        <p:spPr>
          <a:xfrm>
            <a:off x="22217869" y="5923323"/>
            <a:ext cx="16451614" cy="3240000"/>
          </a:xfrm>
          <a:prstGeom prst="rightArrowCallout">
            <a:avLst>
              <a:gd name="adj1" fmla="val 12147"/>
              <a:gd name="adj2" fmla="val 12790"/>
              <a:gd name="adj3" fmla="val 17931"/>
              <a:gd name="adj4" fmla="val 94496"/>
            </a:avLst>
          </a:prstGeom>
          <a:solidFill>
            <a:srgbClr val="004A99">
              <a:alpha val="15000"/>
            </a:srgbClr>
          </a:solidFill>
          <a:ln w="3175">
            <a:solidFill>
              <a:srgbClr val="004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5" name="Inhaltsplatzhalter 9"/>
          <p:cNvSpPr>
            <a:spLocks noGrp="1"/>
          </p:cNvSpPr>
          <p:nvPr>
            <p:ph sz="half" idx="2"/>
          </p:nvPr>
        </p:nvSpPr>
        <p:spPr>
          <a:xfrm>
            <a:off x="884262" y="5162525"/>
            <a:ext cx="20077308" cy="9000000"/>
          </a:xfrm>
          <a:solidFill>
            <a:srgbClr val="004A99">
              <a:alpha val="10000"/>
            </a:srgbClr>
          </a:solidFill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>
            <a:normAutofit/>
          </a:bodyPr>
          <a:lstStyle/>
          <a:p>
            <a:pPr marL="986339" lvl="2" indent="-339898">
              <a:lnSpc>
                <a:spcPct val="110000"/>
              </a:lnSpc>
              <a:buNone/>
            </a:pPr>
            <a:endParaRPr lang="en-GB" sz="3183" dirty="0"/>
          </a:p>
          <a:p>
            <a:pPr marL="986339" lvl="2" indent="-339898">
              <a:lnSpc>
                <a:spcPct val="110000"/>
              </a:lnSpc>
              <a:buNone/>
            </a:pPr>
            <a:endParaRPr lang="en-GB" sz="3183" dirty="0"/>
          </a:p>
          <a:p>
            <a:pPr marL="986339" lvl="2" indent="-339898">
              <a:lnSpc>
                <a:spcPct val="110000"/>
              </a:lnSpc>
              <a:buNone/>
            </a:pPr>
            <a:endParaRPr lang="en-GB" sz="3183" dirty="0"/>
          </a:p>
          <a:p>
            <a:pPr marL="986339" lvl="2" indent="-339898">
              <a:lnSpc>
                <a:spcPct val="110000"/>
              </a:lnSpc>
              <a:buNone/>
            </a:pPr>
            <a:endParaRPr lang="en-GB" sz="3183" dirty="0"/>
          </a:p>
          <a:p>
            <a:pPr marL="312132" indent="-250379">
              <a:lnSpc>
                <a:spcPct val="110000"/>
              </a:lnSpc>
            </a:pPr>
            <a:endParaRPr lang="en-GB" sz="3183" dirty="0"/>
          </a:p>
        </p:txBody>
      </p:sp>
      <p:pic>
        <p:nvPicPr>
          <p:cNvPr id="38" name="Grafik 37" descr="Uni Logo Kompaktversion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97950" y="890846"/>
            <a:ext cx="4964371" cy="2966007"/>
          </a:xfrm>
          <a:prstGeom prst="rect">
            <a:avLst/>
          </a:prstGeom>
        </p:spPr>
      </p:pic>
      <p:sp>
        <p:nvSpPr>
          <p:cNvPr id="8" name="Inhaltsplatzhalter 9"/>
          <p:cNvSpPr>
            <a:spLocks noGrp="1"/>
          </p:cNvSpPr>
          <p:nvPr>
            <p:ph sz="half" idx="2"/>
          </p:nvPr>
        </p:nvSpPr>
        <p:spPr>
          <a:xfrm>
            <a:off x="884262" y="16016467"/>
            <a:ext cx="20077308" cy="10440000"/>
          </a:xfrm>
          <a:solidFill>
            <a:srgbClr val="004A99">
              <a:alpha val="10000"/>
            </a:srgbClr>
          </a:solidFill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/>
          <a:lstStyle/>
          <a:p>
            <a:pPr marL="312132" indent="-250379"/>
            <a:endParaRPr lang="en-GB" sz="2829" dirty="0"/>
          </a:p>
          <a:p>
            <a:pPr marL="312132" indent="-250379" algn="ctr"/>
            <a:endParaRPr lang="en-GB" sz="2829" dirty="0"/>
          </a:p>
          <a:p>
            <a:pPr marL="312132" indent="-250379" algn="ctr"/>
            <a:endParaRPr lang="en-GB" sz="778" dirty="0">
              <a:solidFill>
                <a:schemeClr val="tx2"/>
              </a:solidFill>
            </a:endParaRPr>
          </a:p>
          <a:p>
            <a:pPr marL="312132" indent="-250379" algn="just">
              <a:buFont typeface="Arial" pitchFamily="34" charset="0"/>
              <a:buChar char="•"/>
            </a:pPr>
            <a:endParaRPr lang="en-GB" sz="2829" dirty="0"/>
          </a:p>
          <a:p>
            <a:pPr marL="312132" indent="-250379">
              <a:buFont typeface="Arial" pitchFamily="34" charset="0"/>
              <a:buChar char="•"/>
            </a:pPr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  <a:p>
            <a:pPr marL="312132" indent="-250379"/>
            <a:endParaRPr lang="en-GB" sz="2829" dirty="0"/>
          </a:p>
        </p:txBody>
      </p:sp>
      <p:sp>
        <p:nvSpPr>
          <p:cNvPr id="29" name="Textfeld 28"/>
          <p:cNvSpPr txBox="1"/>
          <p:nvPr/>
        </p:nvSpPr>
        <p:spPr>
          <a:xfrm>
            <a:off x="22090565" y="4779852"/>
            <a:ext cx="5985409" cy="712880"/>
          </a:xfrm>
          <a:prstGeom prst="rect">
            <a:avLst/>
          </a:prstGeom>
          <a:solidFill>
            <a:srgbClr val="004A99"/>
          </a:solidFill>
        </p:spPr>
        <p:txBody>
          <a:bodyPr wrap="square" lIns="91495" tIns="45748" rIns="91495" bIns="45748" rtlCol="0">
            <a:spAutoFit/>
          </a:bodyPr>
          <a:lstStyle/>
          <a:p>
            <a:pPr algn="ctr"/>
            <a:r>
              <a:rPr lang="en-GB" sz="4032" b="1" dirty="0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010641" y="15716051"/>
            <a:ext cx="5985409" cy="712880"/>
          </a:xfrm>
          <a:prstGeom prst="rect">
            <a:avLst/>
          </a:prstGeom>
          <a:solidFill>
            <a:srgbClr val="004A99"/>
          </a:solidFill>
        </p:spPr>
        <p:txBody>
          <a:bodyPr wrap="square" lIns="91495" tIns="45748" rIns="91495" bIns="45748" rtlCol="0">
            <a:spAutoFit/>
          </a:bodyPr>
          <a:lstStyle/>
          <a:p>
            <a:pPr algn="ctr"/>
            <a:r>
              <a:rPr lang="en-GB" sz="4032" b="1" dirty="0" smtClean="0">
                <a:solidFill>
                  <a:schemeClr val="bg1"/>
                </a:solidFill>
              </a:rPr>
              <a:t>RESULTS 1</a:t>
            </a:r>
            <a:endParaRPr lang="en-GB" sz="4032" b="1" dirty="0">
              <a:solidFill>
                <a:schemeClr val="bg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656348" y="7507139"/>
            <a:ext cx="5047935" cy="2566091"/>
          </a:xfrm>
          <a:prstGeom prst="rect">
            <a:avLst/>
          </a:prstGeom>
          <a:solidFill>
            <a:srgbClr val="004A99">
              <a:alpha val="15000"/>
            </a:srgbClr>
          </a:solidFill>
          <a:ln w="22225" cmpd="sng">
            <a:solidFill>
              <a:srgbClr val="66AF24"/>
            </a:solidFill>
          </a:ln>
        </p:spPr>
        <p:txBody>
          <a:bodyPr wrap="square" lIns="101856" tIns="101856" rIns="101856" bIns="101856" rtlCol="0">
            <a:spAutoFit/>
          </a:bodyPr>
          <a:lstStyle/>
          <a:p>
            <a:pPr>
              <a:spcAft>
                <a:spcPts val="424"/>
              </a:spcAft>
            </a:pPr>
            <a:r>
              <a:rPr lang="en-GB" sz="2405" i="1" dirty="0"/>
              <a:t>Text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  <a:r>
              <a:rPr lang="en-GB" sz="2405" i="1" dirty="0" err="1"/>
              <a:t>text</a:t>
            </a:r>
            <a:r>
              <a:rPr lang="en-GB" sz="2405" i="1" dirty="0"/>
              <a:t> </a:t>
            </a:r>
          </a:p>
          <a:p>
            <a:pPr>
              <a:spcAft>
                <a:spcPts val="424"/>
              </a:spcAft>
            </a:pPr>
            <a:endParaRPr lang="en-GB" sz="2405" b="1" i="1" dirty="0"/>
          </a:p>
          <a:p>
            <a:pPr>
              <a:spcAft>
                <a:spcPts val="424"/>
              </a:spcAft>
            </a:pPr>
            <a:r>
              <a:rPr lang="en-GB" sz="2405" b="1" dirty="0"/>
              <a:t>A:    </a:t>
            </a:r>
            <a:r>
              <a:rPr lang="en-GB" sz="2405" u="sng" dirty="0"/>
              <a:t>				</a:t>
            </a:r>
          </a:p>
          <a:p>
            <a:pPr>
              <a:spcAft>
                <a:spcPts val="424"/>
              </a:spcAft>
              <a:tabLst>
                <a:tab pos="1026236" algn="l"/>
              </a:tabLst>
            </a:pPr>
            <a:r>
              <a:rPr lang="en-GB" sz="2405" dirty="0"/>
              <a:t>B:   </a:t>
            </a:r>
            <a:r>
              <a:rPr lang="en-GB" sz="2405" dirty="0" err="1"/>
              <a:t>blablablabalab</a:t>
            </a:r>
            <a:endParaRPr lang="en-GB" sz="2405" dirty="0"/>
          </a:p>
          <a:p>
            <a:pPr algn="r">
              <a:buNone/>
            </a:pPr>
            <a:r>
              <a:rPr lang="en-GB" sz="1980" dirty="0" err="1"/>
              <a:t>Referece</a:t>
            </a:r>
            <a:endParaRPr lang="en-GB" sz="1415" dirty="0"/>
          </a:p>
        </p:txBody>
      </p:sp>
      <p:sp>
        <p:nvSpPr>
          <p:cNvPr id="46" name="Textfeld 45"/>
          <p:cNvSpPr txBox="1"/>
          <p:nvPr/>
        </p:nvSpPr>
        <p:spPr>
          <a:xfrm>
            <a:off x="22234414" y="9739387"/>
            <a:ext cx="4615254" cy="2665402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266836" lvl="3" indent="-266836">
              <a:lnSpc>
                <a:spcPct val="110000"/>
              </a:lnSpc>
            </a:pPr>
            <a:r>
              <a:rPr lang="en-GB" sz="3200" u="sng" dirty="0"/>
              <a:t>Text</a:t>
            </a:r>
          </a:p>
          <a:p>
            <a:pPr marL="266836" lvl="3" indent="-266836">
              <a:lnSpc>
                <a:spcPct val="110000"/>
              </a:lnSpc>
            </a:pPr>
            <a:endParaRPr lang="en-GB" sz="2400" dirty="0"/>
          </a:p>
          <a:p>
            <a:pPr marL="266836" lvl="3" indent="-266836">
              <a:lnSpc>
                <a:spcPct val="110000"/>
              </a:lnSpc>
              <a:buFont typeface="Arial" pitchFamily="34" charset="0"/>
              <a:buChar char="•"/>
            </a:pPr>
            <a:r>
              <a:rPr lang="en-GB" sz="3200" dirty="0"/>
              <a:t>Text</a:t>
            </a:r>
          </a:p>
          <a:p>
            <a:pPr marL="266836" lvl="3" indent="-266836">
              <a:lnSpc>
                <a:spcPct val="110000"/>
              </a:lnSpc>
              <a:buFont typeface="Arial" pitchFamily="34" charset="0"/>
              <a:buChar char="•"/>
            </a:pPr>
            <a:r>
              <a:rPr lang="en-GB" sz="3200" dirty="0"/>
              <a:t>Text</a:t>
            </a:r>
          </a:p>
          <a:p>
            <a:pPr marL="266836" lvl="3" indent="-266836">
              <a:lnSpc>
                <a:spcPct val="110000"/>
              </a:lnSpc>
              <a:buFont typeface="Arial" pitchFamily="34" charset="0"/>
              <a:buChar char="•"/>
            </a:pPr>
            <a:r>
              <a:rPr lang="en-GB" sz="3200" dirty="0"/>
              <a:t>Text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26766505" y="10208449"/>
            <a:ext cx="8964347" cy="2220344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266836" lvl="3" indent="-266836">
              <a:lnSpc>
                <a:spcPct val="110000"/>
              </a:lnSpc>
            </a:pPr>
            <a:endParaRPr lang="en-US" sz="2971" i="1" dirty="0"/>
          </a:p>
          <a:p>
            <a:pPr marL="266836" lvl="3" indent="-266836">
              <a:lnSpc>
                <a:spcPct val="110000"/>
              </a:lnSpc>
            </a:pPr>
            <a:r>
              <a:rPr lang="en-US" sz="3200" i="1" dirty="0" smtClean="0">
                <a:solidFill>
                  <a:srgbClr val="004A99"/>
                </a:solidFill>
              </a:rPr>
              <a:t>Text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r>
              <a:rPr lang="en-US" sz="3200" i="1" dirty="0" smtClean="0">
                <a:solidFill>
                  <a:srgbClr val="004A99"/>
                </a:solidFill>
              </a:rPr>
              <a:t> </a:t>
            </a:r>
            <a:r>
              <a:rPr lang="en-US" sz="3200" i="1" dirty="0" err="1" smtClean="0">
                <a:solidFill>
                  <a:srgbClr val="004A99"/>
                </a:solidFill>
              </a:rPr>
              <a:t>text</a:t>
            </a:r>
            <a:endParaRPr lang="en-US" sz="3200" dirty="0"/>
          </a:p>
          <a:p>
            <a:pPr marL="266836" lvl="3" indent="-266836">
              <a:lnSpc>
                <a:spcPct val="110000"/>
              </a:lnSpc>
            </a:pPr>
            <a:r>
              <a:rPr lang="en-US" sz="3200" i="1" dirty="0" smtClean="0">
                <a:solidFill>
                  <a:srgbClr val="004A99"/>
                </a:solidFill>
              </a:rPr>
              <a:t>Text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endParaRPr lang="en-US" sz="3200" dirty="0"/>
          </a:p>
          <a:p>
            <a:pPr marL="266836" lvl="3" indent="-266836">
              <a:lnSpc>
                <a:spcPct val="110000"/>
              </a:lnSpc>
            </a:pPr>
            <a:r>
              <a:rPr lang="en-US" sz="3200" i="1" dirty="0" smtClean="0">
                <a:solidFill>
                  <a:srgbClr val="004A99"/>
                </a:solidFill>
              </a:rPr>
              <a:t>Text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r>
              <a:rPr lang="en-US" sz="3200" i="1" dirty="0">
                <a:solidFill>
                  <a:srgbClr val="004A99"/>
                </a:solidFill>
              </a:rPr>
              <a:t> </a:t>
            </a:r>
            <a:r>
              <a:rPr lang="en-US" sz="3200" i="1" dirty="0" err="1">
                <a:solidFill>
                  <a:srgbClr val="004A99"/>
                </a:solidFill>
              </a:rPr>
              <a:t>text</a:t>
            </a:r>
            <a:endParaRPr lang="en-GB" sz="3200" dirty="0"/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24266867" y="11029321"/>
            <a:ext cx="1632804" cy="0"/>
          </a:xfrm>
          <a:prstGeom prst="straightConnector1">
            <a:avLst/>
          </a:prstGeom>
          <a:ln w="31750">
            <a:solidFill>
              <a:srgbClr val="004A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el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64242"/>
              </p:ext>
            </p:extLst>
          </p:nvPr>
        </p:nvGraphicFramePr>
        <p:xfrm>
          <a:off x="35486866" y="10534853"/>
          <a:ext cx="5662690" cy="23975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65802"/>
                <a:gridCol w="2148444"/>
                <a:gridCol w="2148444"/>
              </a:tblGrid>
              <a:tr h="479512">
                <a:tc>
                  <a:txBody>
                    <a:bodyPr/>
                    <a:lstStyle/>
                    <a:p>
                      <a:endParaRPr lang="en-GB" sz="2500" dirty="0"/>
                    </a:p>
                  </a:txBody>
                  <a:tcPr marL="91574" marR="91574"/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</a:tr>
              <a:tr h="479512"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>
                    <a:solidFill>
                      <a:srgbClr val="66AF2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>
                    <a:solidFill>
                      <a:srgbClr val="66AF2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>
                    <a:solidFill>
                      <a:srgbClr val="66AF24">
                        <a:alpha val="25098"/>
                      </a:srgbClr>
                    </a:solidFill>
                  </a:tcPr>
                </a:tc>
              </a:tr>
              <a:tr h="479512"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</a:tr>
              <a:tr h="479512"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>
                    <a:solidFill>
                      <a:srgbClr val="66AF2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>
                    <a:solidFill>
                      <a:srgbClr val="66AF2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463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dirty="0" smtClean="0"/>
                        <a:t>Text</a:t>
                      </a:r>
                    </a:p>
                  </a:txBody>
                  <a:tcPr marL="91574" marR="91574">
                    <a:solidFill>
                      <a:srgbClr val="66AF24">
                        <a:alpha val="25098"/>
                      </a:srgbClr>
                    </a:solidFill>
                  </a:tcPr>
                </a:tc>
              </a:tr>
              <a:tr h="479512">
                <a:tc>
                  <a:txBody>
                    <a:bodyPr/>
                    <a:lstStyle/>
                    <a:p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  <a:tc>
                  <a:txBody>
                    <a:bodyPr/>
                    <a:lstStyle/>
                    <a:p>
                      <a:pPr marL="0" marR="0" indent="0" algn="l" defTabSz="6463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  <a:tc>
                  <a:txBody>
                    <a:bodyPr/>
                    <a:lstStyle/>
                    <a:p>
                      <a:pPr marL="0" marR="0" indent="0" algn="l" defTabSz="6463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dirty="0" smtClean="0"/>
                        <a:t>Text</a:t>
                      </a:r>
                      <a:endParaRPr lang="en-GB" sz="2500" dirty="0"/>
                    </a:p>
                  </a:txBody>
                  <a:tcPr marL="91574" marR="91574"/>
                </a:tc>
              </a:tr>
            </a:tbl>
          </a:graphicData>
        </a:graphic>
      </p:graphicFrame>
      <p:sp>
        <p:nvSpPr>
          <p:cNvPr id="69" name="Textfeld 68"/>
          <p:cNvSpPr txBox="1"/>
          <p:nvPr/>
        </p:nvSpPr>
        <p:spPr>
          <a:xfrm>
            <a:off x="11034398" y="16436131"/>
            <a:ext cx="9158396" cy="2671750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2" indent="-360546">
              <a:lnSpc>
                <a:spcPct val="110000"/>
              </a:lnSpc>
              <a:spcAft>
                <a:spcPts val="600"/>
              </a:spcAft>
            </a:pPr>
            <a:r>
              <a:rPr lang="en-GB" sz="3183" b="1" dirty="0">
                <a:solidFill>
                  <a:srgbClr val="004A99"/>
                </a:solidFill>
              </a:rPr>
              <a:t>(2) </a:t>
            </a:r>
            <a:r>
              <a:rPr lang="en-GB" sz="3183" b="1" dirty="0" smtClean="0">
                <a:solidFill>
                  <a:srgbClr val="004A99"/>
                </a:solidFill>
              </a:rPr>
              <a:t>Text</a:t>
            </a:r>
          </a:p>
          <a:p>
            <a:pPr marL="360546" lvl="3" indent="-360546">
              <a:lnSpc>
                <a:spcPct val="110000"/>
              </a:lnSpc>
              <a:buFont typeface="Arial" pitchFamily="34" charset="0"/>
              <a:buChar char="•"/>
            </a:pPr>
            <a:r>
              <a:rPr lang="de-DE" sz="2971" dirty="0" smtClean="0"/>
              <a:t>Text </a:t>
            </a: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/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/>
              <a:t>Text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/>
              <a:t>Text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 smtClean="0"/>
              <a:t>text</a:t>
            </a:r>
            <a:endParaRPr lang="en-GB" sz="2971" dirty="0"/>
          </a:p>
          <a:p>
            <a:pPr marL="0" lvl="3">
              <a:lnSpc>
                <a:spcPct val="110000"/>
              </a:lnSpc>
              <a:spcAft>
                <a:spcPts val="849"/>
              </a:spcAft>
            </a:pPr>
            <a:endParaRPr lang="en-GB" sz="2971" dirty="0"/>
          </a:p>
        </p:txBody>
      </p:sp>
      <p:sp>
        <p:nvSpPr>
          <p:cNvPr id="41" name="Inhaltsplatzhalter 9"/>
          <p:cNvSpPr>
            <a:spLocks noGrp="1"/>
          </p:cNvSpPr>
          <p:nvPr>
            <p:ph sz="half" idx="2"/>
          </p:nvPr>
        </p:nvSpPr>
        <p:spPr>
          <a:xfrm>
            <a:off x="884262" y="27386653"/>
            <a:ext cx="41040000" cy="2247696"/>
          </a:xfrm>
          <a:solidFill>
            <a:srgbClr val="004A99">
              <a:alpha val="10000"/>
            </a:srgbClr>
          </a:solidFill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>
            <a:normAutofit/>
          </a:bodyPr>
          <a:lstStyle/>
          <a:p>
            <a:endParaRPr lang="de-DE" sz="2829" dirty="0"/>
          </a:p>
          <a:p>
            <a:pPr marL="312132" indent="-250379"/>
            <a:endParaRPr lang="en-GB" sz="2829" dirty="0"/>
          </a:p>
        </p:txBody>
      </p:sp>
      <p:sp>
        <p:nvSpPr>
          <p:cNvPr id="11" name="Textfeld 10"/>
          <p:cNvSpPr txBox="1"/>
          <p:nvPr/>
        </p:nvSpPr>
        <p:spPr>
          <a:xfrm>
            <a:off x="1187612" y="4802486"/>
            <a:ext cx="5985409" cy="712880"/>
          </a:xfrm>
          <a:prstGeom prst="rect">
            <a:avLst/>
          </a:prstGeom>
          <a:solidFill>
            <a:srgbClr val="004A99"/>
          </a:solidFill>
        </p:spPr>
        <p:txBody>
          <a:bodyPr wrap="square" lIns="91495" tIns="45748" rIns="91495" bIns="45748" rtlCol="0">
            <a:spAutoFit/>
          </a:bodyPr>
          <a:lstStyle/>
          <a:p>
            <a:pPr algn="ctr"/>
            <a:r>
              <a:rPr lang="en-GB" sz="4032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258862" y="7682038"/>
            <a:ext cx="13395587" cy="2479710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2" indent="-360546">
              <a:lnSpc>
                <a:spcPct val="114000"/>
              </a:lnSpc>
              <a:spcAft>
                <a:spcPts val="424"/>
              </a:spcAft>
              <a:buFont typeface="Arial" pitchFamily="34" charset="0"/>
              <a:buChar char="•"/>
            </a:pPr>
            <a:r>
              <a:rPr lang="en-GB" sz="3183" dirty="0"/>
              <a:t>Text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</a:p>
          <a:p>
            <a:pPr marL="360546" lvl="2" indent="-360546">
              <a:lnSpc>
                <a:spcPct val="114000"/>
              </a:lnSpc>
              <a:spcAft>
                <a:spcPts val="424"/>
              </a:spcAft>
              <a:buFont typeface="Arial" pitchFamily="34" charset="0"/>
              <a:buChar char="•"/>
            </a:pPr>
            <a:r>
              <a:rPr lang="en-GB" sz="3183" dirty="0"/>
              <a:t>Text </a:t>
            </a:r>
            <a:r>
              <a:rPr lang="en-GB" sz="3183" dirty="0" err="1"/>
              <a:t>text</a:t>
            </a:r>
            <a:r>
              <a:rPr lang="en-GB" sz="3183" dirty="0"/>
              <a:t> text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 smtClean="0"/>
              <a:t>text</a:t>
            </a:r>
            <a:endParaRPr lang="en-GB" sz="3183" dirty="0"/>
          </a:p>
          <a:p>
            <a:pPr marL="360546" lvl="2" indent="-360546">
              <a:lnSpc>
                <a:spcPct val="114000"/>
              </a:lnSpc>
              <a:spcAft>
                <a:spcPts val="424"/>
              </a:spcAft>
              <a:buFont typeface="Arial" pitchFamily="34" charset="0"/>
              <a:buChar char="•"/>
            </a:pPr>
            <a:r>
              <a:rPr lang="en-GB" sz="3183" dirty="0"/>
              <a:t>Text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smtClean="0">
                <a:solidFill>
                  <a:srgbClr val="004A99"/>
                </a:solidFill>
              </a:rPr>
              <a:t>(a) text </a:t>
            </a:r>
            <a:r>
              <a:rPr lang="en-GB" sz="3183" dirty="0" err="1" smtClean="0">
                <a:solidFill>
                  <a:srgbClr val="004A99"/>
                </a:solidFill>
              </a:rPr>
              <a:t>text</a:t>
            </a:r>
            <a:r>
              <a:rPr lang="en-GB" sz="3183" dirty="0" smtClean="0">
                <a:solidFill>
                  <a:srgbClr val="004A99"/>
                </a:solidFill>
              </a:rPr>
              <a:t> </a:t>
            </a:r>
            <a:r>
              <a:rPr lang="en-GB" sz="3183" dirty="0" err="1" smtClean="0">
                <a:solidFill>
                  <a:srgbClr val="004A99"/>
                </a:solidFill>
              </a:rPr>
              <a:t>text</a:t>
            </a:r>
            <a:r>
              <a:rPr lang="en-GB" sz="3183" dirty="0" smtClean="0">
                <a:solidFill>
                  <a:srgbClr val="004A99"/>
                </a:solidFill>
              </a:rPr>
              <a:t> (b) </a:t>
            </a:r>
            <a:r>
              <a:rPr lang="en-GB" sz="3183" dirty="0">
                <a:solidFill>
                  <a:srgbClr val="004A99"/>
                </a:solidFill>
              </a:rPr>
              <a:t>text </a:t>
            </a:r>
            <a:r>
              <a:rPr lang="en-GB" sz="3183" dirty="0" err="1" smtClean="0">
                <a:solidFill>
                  <a:srgbClr val="004A99"/>
                </a:solidFill>
              </a:rPr>
              <a:t>text</a:t>
            </a:r>
            <a:endParaRPr lang="en-GB" sz="3183" dirty="0" smtClean="0">
              <a:solidFill>
                <a:srgbClr val="004A99"/>
              </a:solidFill>
            </a:endParaRPr>
          </a:p>
          <a:p>
            <a:pPr marL="360546" lvl="2" indent="-360546">
              <a:lnSpc>
                <a:spcPct val="114000"/>
              </a:lnSpc>
              <a:spcAft>
                <a:spcPts val="424"/>
              </a:spcAft>
              <a:buFont typeface="Arial" pitchFamily="34" charset="0"/>
              <a:buChar char="•"/>
            </a:pPr>
            <a:r>
              <a:rPr lang="en-GB" sz="3183" dirty="0"/>
              <a:t>Text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 smtClean="0"/>
              <a:t>text</a:t>
            </a:r>
            <a:endParaRPr lang="en-GB" sz="3183" dirty="0"/>
          </a:p>
        </p:txBody>
      </p:sp>
      <p:sp>
        <p:nvSpPr>
          <p:cNvPr id="49" name="Textfeld 48"/>
          <p:cNvSpPr txBox="1"/>
          <p:nvPr/>
        </p:nvSpPr>
        <p:spPr>
          <a:xfrm>
            <a:off x="30486536" y="5995545"/>
            <a:ext cx="7639220" cy="2950544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2" indent="-360546">
              <a:lnSpc>
                <a:spcPct val="110000"/>
              </a:lnSpc>
              <a:spcAft>
                <a:spcPts val="600"/>
              </a:spcAft>
            </a:pPr>
            <a:r>
              <a:rPr lang="en-GB" sz="3183" b="1" dirty="0">
                <a:solidFill>
                  <a:srgbClr val="004A99"/>
                </a:solidFill>
              </a:rPr>
              <a:t>Text</a:t>
            </a:r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/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/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 smtClean="0"/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endParaRPr lang="en-GB" sz="2971" dirty="0"/>
          </a:p>
        </p:txBody>
      </p:sp>
      <p:sp>
        <p:nvSpPr>
          <p:cNvPr id="54" name="Ellipse 53"/>
          <p:cNvSpPr/>
          <p:nvPr/>
        </p:nvSpPr>
        <p:spPr>
          <a:xfrm>
            <a:off x="16016294" y="5478371"/>
            <a:ext cx="4787776" cy="1833616"/>
          </a:xfrm>
          <a:prstGeom prst="ellipse">
            <a:avLst/>
          </a:prstGeom>
          <a:solidFill>
            <a:srgbClr val="66AF2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GB" sz="2546" dirty="0" smtClean="0">
                <a:solidFill>
                  <a:schemeClr val="tx1"/>
                </a:solidFill>
              </a:rPr>
              <a:t>Text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r>
              <a:rPr lang="en-GB" sz="2546" dirty="0" smtClean="0">
                <a:solidFill>
                  <a:schemeClr val="tx1"/>
                </a:solidFill>
              </a:rPr>
              <a:t> </a:t>
            </a:r>
            <a:r>
              <a:rPr lang="en-GB" sz="2546" dirty="0" err="1" smtClean="0">
                <a:solidFill>
                  <a:schemeClr val="tx1"/>
                </a:solidFill>
              </a:rPr>
              <a:t>text</a:t>
            </a:r>
            <a:endParaRPr lang="en-GB" sz="2546" dirty="0">
              <a:solidFill>
                <a:schemeClr val="tx1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3581835" y="5839735"/>
            <a:ext cx="407470" cy="407470"/>
          </a:xfrm>
          <a:prstGeom prst="ellipse">
            <a:avLst/>
          </a:prstGeom>
          <a:solidFill>
            <a:srgbClr val="66AF2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79" name="Ellipse 78"/>
          <p:cNvSpPr/>
          <p:nvPr/>
        </p:nvSpPr>
        <p:spPr>
          <a:xfrm>
            <a:off x="10666285" y="3673552"/>
            <a:ext cx="152801" cy="152801"/>
          </a:xfrm>
          <a:prstGeom prst="ellipse">
            <a:avLst/>
          </a:prstGeom>
          <a:solidFill>
            <a:srgbClr val="66AF2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75" name="Ellipse 74"/>
          <p:cNvSpPr/>
          <p:nvPr/>
        </p:nvSpPr>
        <p:spPr>
          <a:xfrm>
            <a:off x="14943548" y="5947622"/>
            <a:ext cx="509338" cy="509338"/>
          </a:xfrm>
          <a:prstGeom prst="ellipse">
            <a:avLst/>
          </a:prstGeom>
          <a:solidFill>
            <a:srgbClr val="66AF2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100" name="Titel 8"/>
          <p:cNvSpPr txBox="1">
            <a:spLocks/>
          </p:cNvSpPr>
          <p:nvPr/>
        </p:nvSpPr>
        <p:spPr>
          <a:xfrm>
            <a:off x="28575669" y="3540072"/>
            <a:ext cx="6876062" cy="1069610"/>
          </a:xfrm>
          <a:prstGeom prst="rect">
            <a:avLst/>
          </a:prstGeom>
          <a:ln>
            <a:noFill/>
          </a:ln>
        </p:spPr>
        <p:txBody>
          <a:bodyPr vert="horz" lIns="64677" tIns="32338" rIns="64677" bIns="32338" rtlCol="0" anchor="ctr">
            <a:normAutofit fontScale="97500"/>
          </a:bodyPr>
          <a:lstStyle/>
          <a:p>
            <a:pPr algn="ctr" defTabSz="646718">
              <a:spcBef>
                <a:spcPct val="0"/>
              </a:spcBef>
              <a:spcAft>
                <a:spcPts val="1273"/>
              </a:spcAft>
              <a:defRPr/>
            </a:pPr>
            <a:r>
              <a:rPr lang="en-GB" sz="3890" b="1" dirty="0" smtClean="0">
                <a:solidFill>
                  <a:srgbClr val="004A99"/>
                </a:solidFill>
                <a:latin typeface="+mj-lt"/>
                <a:ea typeface="+mj-ea"/>
                <a:cs typeface="+mj-cs"/>
              </a:rPr>
              <a:t>Name, Name &amp; Name, Name</a:t>
            </a:r>
            <a:endParaRPr lang="en-GB" sz="3819" dirty="0">
              <a:latin typeface="+mj-lt"/>
              <a:ea typeface="+mj-ea"/>
              <a:cs typeface="+mj-cs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2393629" y="5437575"/>
            <a:ext cx="356537" cy="356537"/>
          </a:xfrm>
          <a:prstGeom prst="ellipse">
            <a:avLst/>
          </a:prstGeom>
          <a:solidFill>
            <a:srgbClr val="66AF2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103" name="Ellipse 102"/>
          <p:cNvSpPr/>
          <p:nvPr/>
        </p:nvSpPr>
        <p:spPr>
          <a:xfrm>
            <a:off x="11656786" y="4960146"/>
            <a:ext cx="254669" cy="254669"/>
          </a:xfrm>
          <a:prstGeom prst="ellipse">
            <a:avLst/>
          </a:prstGeom>
          <a:solidFill>
            <a:srgbClr val="66AF2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115" name="Textfeld 114"/>
          <p:cNvSpPr txBox="1"/>
          <p:nvPr/>
        </p:nvSpPr>
        <p:spPr>
          <a:xfrm>
            <a:off x="22438996" y="5995545"/>
            <a:ext cx="7639220" cy="2950544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2" indent="-360546">
              <a:lnSpc>
                <a:spcPct val="110000"/>
              </a:lnSpc>
              <a:spcAft>
                <a:spcPts val="600"/>
              </a:spcAft>
            </a:pPr>
            <a:r>
              <a:rPr lang="en-GB" sz="3183" b="1" dirty="0">
                <a:solidFill>
                  <a:srgbClr val="004A99"/>
                </a:solidFill>
              </a:rPr>
              <a:t>Text</a:t>
            </a:r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/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/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 smtClean="0"/>
              <a:t>text</a:t>
            </a:r>
            <a:r>
              <a:rPr lang="en-GB" sz="2971" dirty="0"/>
              <a:t> </a:t>
            </a:r>
            <a:r>
              <a:rPr lang="en-GB" sz="2971" dirty="0" err="1"/>
              <a:t>text</a:t>
            </a:r>
            <a:endParaRPr lang="en-GB" sz="2971" dirty="0" smtClean="0"/>
          </a:p>
          <a:p>
            <a:pPr marL="360546" lvl="3" indent="-360546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endParaRPr lang="en-GB" sz="2971" dirty="0"/>
          </a:p>
        </p:txBody>
      </p:sp>
      <p:sp>
        <p:nvSpPr>
          <p:cNvPr id="119" name="Pfeil nach links und oben 118"/>
          <p:cNvSpPr/>
          <p:nvPr/>
        </p:nvSpPr>
        <p:spPr>
          <a:xfrm rot="13452995">
            <a:off x="10132889" y="10608435"/>
            <a:ext cx="1368000" cy="1368000"/>
          </a:xfrm>
          <a:prstGeom prst="leftUpArrow">
            <a:avLst>
              <a:gd name="adj1" fmla="val 11260"/>
              <a:gd name="adj2" fmla="val 14770"/>
              <a:gd name="adj3" fmla="val 13447"/>
            </a:avLst>
          </a:prstGeom>
          <a:solidFill>
            <a:srgbClr val="004A99">
              <a:alpha val="99000"/>
            </a:srgbClr>
          </a:solidFill>
          <a:ln>
            <a:solidFill>
              <a:srgbClr val="004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 dirty="0">
              <a:solidFill>
                <a:srgbClr val="004A99"/>
              </a:solidFill>
            </a:endParaRPr>
          </a:p>
        </p:txBody>
      </p:sp>
      <p:sp>
        <p:nvSpPr>
          <p:cNvPr id="120" name="Textfeld 119"/>
          <p:cNvSpPr txBox="1"/>
          <p:nvPr/>
        </p:nvSpPr>
        <p:spPr>
          <a:xfrm>
            <a:off x="1299917" y="16480618"/>
            <a:ext cx="9158396" cy="2168855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2" indent="-360546">
              <a:lnSpc>
                <a:spcPct val="110000"/>
              </a:lnSpc>
              <a:spcAft>
                <a:spcPts val="600"/>
              </a:spcAft>
            </a:pPr>
            <a:r>
              <a:rPr lang="en-GB" sz="3183" b="1" dirty="0">
                <a:solidFill>
                  <a:srgbClr val="004A99"/>
                </a:solidFill>
              </a:rPr>
              <a:t>(1) </a:t>
            </a:r>
            <a:r>
              <a:rPr lang="en-GB" sz="3183" b="1" dirty="0" smtClean="0">
                <a:solidFill>
                  <a:srgbClr val="004A99"/>
                </a:solidFill>
              </a:rPr>
              <a:t>Text</a:t>
            </a:r>
          </a:p>
          <a:p>
            <a:pPr marL="360546" lvl="3" indent="-360546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endParaRPr lang="en-GB" sz="2971" dirty="0" smtClean="0"/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/>
              <a:t>Text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 smtClean="0"/>
              <a:t>text</a:t>
            </a:r>
            <a:endParaRPr lang="en-GB" sz="2800" dirty="0"/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/>
              <a:t>Text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 smtClean="0"/>
              <a:t>text</a:t>
            </a:r>
            <a:endParaRPr lang="en-GB" sz="2971" dirty="0"/>
          </a:p>
        </p:txBody>
      </p:sp>
      <p:sp>
        <p:nvSpPr>
          <p:cNvPr id="149" name="Textfeld 148"/>
          <p:cNvSpPr txBox="1"/>
          <p:nvPr/>
        </p:nvSpPr>
        <p:spPr>
          <a:xfrm>
            <a:off x="38499637" y="6824283"/>
            <a:ext cx="2954160" cy="1539132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0" lvl="2" algn="ctr">
              <a:lnSpc>
                <a:spcPct val="110000"/>
              </a:lnSpc>
              <a:spcAft>
                <a:spcPts val="600"/>
              </a:spcAft>
            </a:pPr>
            <a:r>
              <a:rPr lang="en-GB" sz="2546" b="1" dirty="0">
                <a:solidFill>
                  <a:srgbClr val="004A99"/>
                </a:solidFill>
              </a:rPr>
              <a:t>Text</a:t>
            </a:r>
          </a:p>
          <a:p>
            <a:pPr marL="0" lvl="2" algn="ctr">
              <a:lnSpc>
                <a:spcPct val="110000"/>
              </a:lnSpc>
              <a:spcAft>
                <a:spcPts val="600"/>
              </a:spcAft>
            </a:pPr>
            <a:r>
              <a:rPr lang="en-GB" sz="2546" b="1" dirty="0">
                <a:solidFill>
                  <a:srgbClr val="004A99"/>
                </a:solidFill>
              </a:rPr>
              <a:t>text</a:t>
            </a:r>
          </a:p>
          <a:p>
            <a:pPr marL="0" lvl="2" algn="ctr">
              <a:lnSpc>
                <a:spcPct val="110000"/>
              </a:lnSpc>
              <a:spcAft>
                <a:spcPts val="600"/>
              </a:spcAft>
            </a:pPr>
            <a:r>
              <a:rPr lang="en-GB" sz="2546" b="1" dirty="0">
                <a:solidFill>
                  <a:srgbClr val="004A99"/>
                </a:solidFill>
              </a:rPr>
              <a:t>text</a:t>
            </a:r>
          </a:p>
        </p:txBody>
      </p:sp>
      <p:sp>
        <p:nvSpPr>
          <p:cNvPr id="202" name="Abgerundete rechteckige Legende 201"/>
          <p:cNvSpPr/>
          <p:nvPr/>
        </p:nvSpPr>
        <p:spPr>
          <a:xfrm>
            <a:off x="30842947" y="7840526"/>
            <a:ext cx="2154603" cy="458404"/>
          </a:xfrm>
          <a:prstGeom prst="wedgeRoundRectCallout">
            <a:avLst>
              <a:gd name="adj1" fmla="val 221885"/>
              <a:gd name="adj2" fmla="val 523102"/>
              <a:gd name="adj3" fmla="val 16667"/>
            </a:avLst>
          </a:prstGeom>
          <a:solidFill>
            <a:srgbClr val="004A99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sp>
        <p:nvSpPr>
          <p:cNvPr id="45" name="Textfeld 44"/>
          <p:cNvSpPr txBox="1"/>
          <p:nvPr/>
        </p:nvSpPr>
        <p:spPr>
          <a:xfrm>
            <a:off x="1493892" y="6283929"/>
            <a:ext cx="13395587" cy="650747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2" indent="-360546">
              <a:lnSpc>
                <a:spcPct val="114000"/>
              </a:lnSpc>
              <a:spcAft>
                <a:spcPts val="424"/>
              </a:spcAft>
              <a:buFont typeface="Arial" pitchFamily="34" charset="0"/>
              <a:buChar char="•"/>
            </a:pPr>
            <a:r>
              <a:rPr lang="en-GB" sz="3183" dirty="0"/>
              <a:t>Text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  <a:r>
              <a:rPr lang="en-GB" sz="3183" dirty="0" err="1"/>
              <a:t>text</a:t>
            </a:r>
            <a:r>
              <a:rPr lang="en-GB" sz="3183" dirty="0"/>
              <a:t> </a:t>
            </a:r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24266867" y="11524682"/>
            <a:ext cx="1632804" cy="0"/>
          </a:xfrm>
          <a:prstGeom prst="straightConnector1">
            <a:avLst/>
          </a:prstGeom>
          <a:ln w="31750">
            <a:solidFill>
              <a:srgbClr val="004A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24266867" y="12028738"/>
            <a:ext cx="1632804" cy="0"/>
          </a:xfrm>
          <a:prstGeom prst="straightConnector1">
            <a:avLst/>
          </a:prstGeom>
          <a:ln w="31750">
            <a:solidFill>
              <a:srgbClr val="004A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1043244" y="27390795"/>
            <a:ext cx="19616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Reference</a:t>
            </a:r>
          </a:p>
          <a:p>
            <a:r>
              <a:rPr lang="en-GB" sz="2400" dirty="0"/>
              <a:t>Reference</a:t>
            </a:r>
          </a:p>
          <a:p>
            <a:r>
              <a:rPr lang="en-GB" sz="2400" dirty="0"/>
              <a:t>Reference</a:t>
            </a:r>
          </a:p>
          <a:p>
            <a:r>
              <a:rPr lang="en-GB" sz="2400" dirty="0" smtClean="0"/>
              <a:t>Reference</a:t>
            </a:r>
            <a:endParaRPr lang="en-GB" sz="2400" dirty="0"/>
          </a:p>
          <a:p>
            <a:r>
              <a:rPr lang="en-GB" sz="2400" dirty="0" smtClean="0"/>
              <a:t>Reference</a:t>
            </a:r>
            <a:endParaRPr lang="en-GB" sz="2400" dirty="0"/>
          </a:p>
        </p:txBody>
      </p:sp>
      <p:sp>
        <p:nvSpPr>
          <p:cNvPr id="50" name="Textfeld 49"/>
          <p:cNvSpPr txBox="1"/>
          <p:nvPr/>
        </p:nvSpPr>
        <p:spPr>
          <a:xfrm>
            <a:off x="21822246" y="27386653"/>
            <a:ext cx="19616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Reference</a:t>
            </a:r>
          </a:p>
          <a:p>
            <a:r>
              <a:rPr lang="en-GB" sz="2400" dirty="0"/>
              <a:t>Reference</a:t>
            </a:r>
          </a:p>
          <a:p>
            <a:r>
              <a:rPr lang="en-GB" sz="2400" dirty="0"/>
              <a:t>Reference</a:t>
            </a:r>
          </a:p>
          <a:p>
            <a:r>
              <a:rPr lang="en-GB" sz="2400" dirty="0" smtClean="0"/>
              <a:t>Reference</a:t>
            </a:r>
            <a:endParaRPr lang="en-GB" sz="2400" dirty="0"/>
          </a:p>
          <a:p>
            <a:r>
              <a:rPr lang="en-GB" sz="2400" dirty="0" smtClean="0"/>
              <a:t>Reference</a:t>
            </a:r>
            <a:endParaRPr lang="en-GB" sz="2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1953687" y="15716051"/>
            <a:ext cx="5985409" cy="712880"/>
          </a:xfrm>
          <a:prstGeom prst="rect">
            <a:avLst/>
          </a:prstGeom>
          <a:solidFill>
            <a:srgbClr val="004A99"/>
          </a:solidFill>
        </p:spPr>
        <p:txBody>
          <a:bodyPr wrap="square" lIns="91495" tIns="45748" rIns="91495" bIns="45748" rtlCol="0">
            <a:spAutoFit/>
          </a:bodyPr>
          <a:lstStyle/>
          <a:p>
            <a:pPr algn="ctr"/>
            <a:r>
              <a:rPr lang="en-GB" sz="4032" b="1" dirty="0" smtClean="0">
                <a:solidFill>
                  <a:schemeClr val="bg1"/>
                </a:solidFill>
              </a:rPr>
              <a:t>RESULTS 2</a:t>
            </a:r>
            <a:endParaRPr lang="en-GB" sz="4032" b="1" dirty="0">
              <a:solidFill>
                <a:schemeClr val="bg1"/>
              </a:solidFill>
            </a:endParaRPr>
          </a:p>
        </p:txBody>
      </p:sp>
      <p:sp>
        <p:nvSpPr>
          <p:cNvPr id="22" name="Rechteckige Legende 21"/>
          <p:cNvSpPr/>
          <p:nvPr/>
        </p:nvSpPr>
        <p:spPr>
          <a:xfrm>
            <a:off x="1615295" y="11424848"/>
            <a:ext cx="7920000" cy="2340000"/>
          </a:xfrm>
          <a:prstGeom prst="wedgeRectCallout">
            <a:avLst>
              <a:gd name="adj1" fmla="val 7355"/>
              <a:gd name="adj2" fmla="val 129438"/>
            </a:avLst>
          </a:prstGeom>
          <a:solidFill>
            <a:srgbClr val="004A99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2" indent="-514350" defTabSz="510872">
              <a:buFont typeface="+mj-lt"/>
              <a:buAutoNum type="arabicParenR"/>
              <a:tabLst>
                <a:tab pos="620713" algn="l"/>
                <a:tab pos="719138" algn="l"/>
              </a:tabLst>
            </a:pPr>
            <a:r>
              <a:rPr lang="en-GB" sz="2800" b="1" dirty="0">
                <a:solidFill>
                  <a:srgbClr val="004A99"/>
                </a:solidFill>
              </a:rPr>
              <a:t>Text </a:t>
            </a:r>
            <a:r>
              <a:rPr lang="en-GB" sz="2800" b="1" dirty="0" err="1">
                <a:solidFill>
                  <a:srgbClr val="004A99"/>
                </a:solidFill>
              </a:rPr>
              <a:t>Text</a:t>
            </a:r>
            <a:r>
              <a:rPr lang="en-GB" sz="2800" b="1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?</a:t>
            </a:r>
            <a:r>
              <a:rPr lang="en-GB" sz="2800" b="1" dirty="0">
                <a:solidFill>
                  <a:srgbClr val="004A99"/>
                </a:solidFill>
              </a:rPr>
              <a:t> </a:t>
            </a:r>
          </a:p>
          <a:p>
            <a:pPr marL="0" lvl="2" defTabSz="510872">
              <a:tabLst>
                <a:tab pos="620713" algn="l"/>
                <a:tab pos="719138" algn="l"/>
              </a:tabLst>
            </a:pPr>
            <a:endParaRPr lang="en-GB" sz="2800" dirty="0">
              <a:solidFill>
                <a:srgbClr val="004A99"/>
              </a:solidFill>
            </a:endParaRPr>
          </a:p>
          <a:p>
            <a:pPr marL="2252663" lvl="2" indent="-2252663" defTabSz="510872">
              <a:tabLst>
                <a:tab pos="620713" algn="l"/>
                <a:tab pos="719138" algn="l"/>
              </a:tabLst>
            </a:pP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 Hypothesis: text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endParaRPr lang="en-GB" sz="2800" b="1" dirty="0">
              <a:solidFill>
                <a:srgbClr val="004A99"/>
              </a:solidFill>
            </a:endParaRPr>
          </a:p>
          <a:p>
            <a:pPr algn="ctr"/>
            <a:endParaRPr lang="en-GB" sz="1600" dirty="0"/>
          </a:p>
        </p:txBody>
      </p:sp>
      <p:sp>
        <p:nvSpPr>
          <p:cNvPr id="68" name="Rechteckige Legende 67"/>
          <p:cNvSpPr/>
          <p:nvPr/>
        </p:nvSpPr>
        <p:spPr>
          <a:xfrm>
            <a:off x="12098483" y="11424848"/>
            <a:ext cx="7920000" cy="2340000"/>
          </a:xfrm>
          <a:prstGeom prst="wedgeRectCallout">
            <a:avLst>
              <a:gd name="adj1" fmla="val 90021"/>
              <a:gd name="adj2" fmla="val 129181"/>
            </a:avLst>
          </a:prstGeom>
          <a:solidFill>
            <a:srgbClr val="004A99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2" indent="-514350" defTabSz="510872">
              <a:buFont typeface="+mj-lt"/>
              <a:buAutoNum type="arabicParenR" startAt="2"/>
              <a:tabLst>
                <a:tab pos="620713" algn="l"/>
                <a:tab pos="719138" algn="l"/>
              </a:tabLst>
            </a:pPr>
            <a:r>
              <a:rPr lang="en-GB" sz="2800" b="1" dirty="0" smtClean="0">
                <a:solidFill>
                  <a:srgbClr val="004A99"/>
                </a:solidFill>
              </a:rPr>
              <a:t>Text </a:t>
            </a:r>
            <a:r>
              <a:rPr lang="en-GB" sz="2800" b="1" dirty="0" err="1">
                <a:solidFill>
                  <a:srgbClr val="004A99"/>
                </a:solidFill>
              </a:rPr>
              <a:t>Text</a:t>
            </a:r>
            <a:r>
              <a:rPr lang="en-GB" sz="2800" b="1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?</a:t>
            </a:r>
            <a:r>
              <a:rPr lang="en-GB" sz="2800" b="1" dirty="0">
                <a:solidFill>
                  <a:srgbClr val="004A99"/>
                </a:solidFill>
              </a:rPr>
              <a:t> </a:t>
            </a:r>
          </a:p>
          <a:p>
            <a:pPr marL="0" lvl="2" defTabSz="510872">
              <a:tabLst>
                <a:tab pos="620713" algn="l"/>
                <a:tab pos="719138" algn="l"/>
              </a:tabLst>
            </a:pPr>
            <a:endParaRPr lang="en-GB" sz="2800" dirty="0">
              <a:solidFill>
                <a:srgbClr val="004A99"/>
              </a:solidFill>
            </a:endParaRPr>
          </a:p>
          <a:p>
            <a:pPr marL="2252663" lvl="2" indent="-2252663" defTabSz="510872">
              <a:tabLst>
                <a:tab pos="620713" algn="l"/>
                <a:tab pos="719138" algn="l"/>
              </a:tabLst>
            </a:pP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 Hypothesis: text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endParaRPr lang="en-GB" sz="2800" b="1" dirty="0">
              <a:solidFill>
                <a:srgbClr val="004A99"/>
              </a:solidFill>
            </a:endParaRPr>
          </a:p>
          <a:p>
            <a:pPr algn="ctr"/>
            <a:endParaRPr lang="en-GB" sz="1600" dirty="0"/>
          </a:p>
        </p:txBody>
      </p:sp>
      <p:sp>
        <p:nvSpPr>
          <p:cNvPr id="77" name="Textfeld 76"/>
          <p:cNvSpPr txBox="1"/>
          <p:nvPr/>
        </p:nvSpPr>
        <p:spPr>
          <a:xfrm>
            <a:off x="22208352" y="16532202"/>
            <a:ext cx="11509278" cy="2613529"/>
          </a:xfrm>
          <a:prstGeom prst="rect">
            <a:avLst/>
          </a:prstGeom>
          <a:noFill/>
        </p:spPr>
        <p:txBody>
          <a:bodyPr wrap="square" lIns="91495" tIns="45748" rIns="91495" bIns="45748" rtlCol="0">
            <a:spAutoFit/>
          </a:bodyPr>
          <a:lstStyle/>
          <a:p>
            <a:pPr marL="360546" lvl="3" indent="-360546">
              <a:lnSpc>
                <a:spcPct val="110000"/>
              </a:lnSpc>
              <a:spcAft>
                <a:spcPts val="849"/>
              </a:spcAft>
              <a:buFont typeface="Arial" pitchFamily="34" charset="0"/>
              <a:buChar char="•"/>
            </a:pPr>
            <a:r>
              <a:rPr lang="en-GB" sz="2971" dirty="0" smtClean="0"/>
              <a:t>Text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r>
              <a:rPr lang="en-GB" sz="2971" dirty="0" smtClean="0"/>
              <a:t> </a:t>
            </a:r>
            <a:r>
              <a:rPr lang="en-GB" sz="2971" dirty="0" err="1" smtClean="0"/>
              <a:t>text</a:t>
            </a:r>
            <a:endParaRPr lang="en-GB" sz="2971" dirty="0"/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 smtClean="0"/>
              <a:t>Text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 smtClean="0"/>
              <a:t>text</a:t>
            </a:r>
            <a:r>
              <a:rPr lang="en-GB" sz="2800" dirty="0" smtClean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/>
              <a:t>text</a:t>
            </a:r>
            <a:r>
              <a:rPr lang="en-GB" sz="2800" dirty="0"/>
              <a:t> </a:t>
            </a:r>
            <a:r>
              <a:rPr lang="en-GB" sz="2800" dirty="0" err="1" smtClean="0"/>
              <a:t>text</a:t>
            </a:r>
            <a:r>
              <a:rPr lang="en-GB" sz="2800" dirty="0" smtClean="0"/>
              <a:t> </a:t>
            </a:r>
            <a:r>
              <a:rPr lang="en-GB" sz="2800" dirty="0" err="1" smtClean="0"/>
              <a:t>text</a:t>
            </a:r>
            <a:r>
              <a:rPr lang="en-GB" sz="2800" dirty="0" smtClean="0"/>
              <a:t> </a:t>
            </a:r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/>
              <a:t>Text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 smtClean="0"/>
              <a:t>text</a:t>
            </a:r>
            <a:r>
              <a:rPr lang="en-GB" sz="2829" dirty="0" smtClean="0"/>
              <a:t> </a:t>
            </a:r>
            <a:endParaRPr lang="en-GB" sz="2829" dirty="0"/>
          </a:p>
          <a:p>
            <a:pPr marL="757888" lvl="4" indent="-434522">
              <a:lnSpc>
                <a:spcPct val="110000"/>
              </a:lnSpc>
              <a:buFont typeface="Calibri" pitchFamily="34" charset="0"/>
              <a:buChar char="→"/>
            </a:pPr>
            <a:r>
              <a:rPr lang="en-GB" sz="2829" dirty="0"/>
              <a:t>Text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/>
              <a:t>text</a:t>
            </a:r>
            <a:r>
              <a:rPr lang="en-GB" sz="2829" dirty="0"/>
              <a:t> </a:t>
            </a:r>
            <a:r>
              <a:rPr lang="en-GB" sz="2829" dirty="0" err="1" smtClean="0"/>
              <a:t>text</a:t>
            </a:r>
            <a:r>
              <a:rPr lang="en-GB" sz="2829" dirty="0" smtClean="0"/>
              <a:t> </a:t>
            </a:r>
            <a:endParaRPr lang="en-GB" sz="2829" dirty="0"/>
          </a:p>
          <a:p>
            <a:pPr marL="323366" lvl="4">
              <a:lnSpc>
                <a:spcPct val="110000"/>
              </a:lnSpc>
            </a:pPr>
            <a:endParaRPr lang="en-GB" sz="2829" dirty="0"/>
          </a:p>
        </p:txBody>
      </p:sp>
      <p:sp>
        <p:nvSpPr>
          <p:cNvPr id="23" name="Legende mit Pfeil nach unten 22"/>
          <p:cNvSpPr/>
          <p:nvPr/>
        </p:nvSpPr>
        <p:spPr>
          <a:xfrm>
            <a:off x="36579831" y="18187905"/>
            <a:ext cx="4840754" cy="4512922"/>
          </a:xfrm>
          <a:prstGeom prst="downArrowCallout">
            <a:avLst>
              <a:gd name="adj1" fmla="val 9756"/>
              <a:gd name="adj2" fmla="val 13401"/>
              <a:gd name="adj3" fmla="val 25000"/>
              <a:gd name="adj4" fmla="val 64977"/>
            </a:avLst>
          </a:prstGeom>
          <a:solidFill>
            <a:srgbClr val="004A99">
              <a:alpha val="10000"/>
            </a:srgbClr>
          </a:solidFill>
          <a:ln>
            <a:solidFill>
              <a:srgbClr val="004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rgbClr val="004A99"/>
                </a:solidFill>
              </a:rPr>
              <a:t>Text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endParaRPr lang="en-GB" sz="2800" dirty="0" smtClean="0">
              <a:solidFill>
                <a:srgbClr val="004A99"/>
              </a:solidFill>
            </a:endParaRPr>
          </a:p>
          <a:p>
            <a:pPr marL="342900" indent="-342900">
              <a:buAutoNum type="alphaLcParenBoth"/>
            </a:pPr>
            <a:r>
              <a:rPr lang="en-GB" sz="2800" dirty="0" smtClean="0">
                <a:solidFill>
                  <a:srgbClr val="004A99"/>
                </a:solidFill>
              </a:rPr>
              <a:t>Text</a:t>
            </a:r>
          </a:p>
          <a:p>
            <a:pPr marL="342900" indent="-342900">
              <a:buAutoNum type="alphaLcParenBoth"/>
            </a:pPr>
            <a:r>
              <a:rPr lang="en-GB" sz="2800" dirty="0" smtClean="0">
                <a:solidFill>
                  <a:srgbClr val="004A99"/>
                </a:solidFill>
              </a:rPr>
              <a:t>Text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endParaRPr lang="en-GB" sz="2800" dirty="0" smtClean="0">
              <a:solidFill>
                <a:srgbClr val="004A99"/>
              </a:solidFill>
            </a:endParaRPr>
          </a:p>
          <a:p>
            <a:pPr marL="342900" indent="-342900">
              <a:buAutoNum type="alphaLcParenBoth"/>
            </a:pPr>
            <a:endParaRPr lang="en-GB" sz="2800" dirty="0">
              <a:solidFill>
                <a:srgbClr val="004A9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GB" sz="2800" dirty="0" smtClean="0">
                <a:solidFill>
                  <a:srgbClr val="004A99"/>
                </a:solidFill>
                <a:sym typeface="Wingdings" panose="05000000000000000000" pitchFamily="2" charset="2"/>
              </a:rPr>
              <a:t>Text </a:t>
            </a:r>
            <a:r>
              <a:rPr lang="en-GB" sz="2800" dirty="0" err="1" smtClean="0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r>
              <a:rPr lang="en-GB" sz="2800" dirty="0" smtClean="0">
                <a:solidFill>
                  <a:srgbClr val="004A99"/>
                </a:solidFill>
                <a:sym typeface="Wingdings" panose="05000000000000000000" pitchFamily="2" charset="2"/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  <a:endParaRPr lang="en-GB" sz="2800" dirty="0" smtClean="0">
              <a:solidFill>
                <a:srgbClr val="004A99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GB" sz="2800" dirty="0" smtClean="0">
                <a:solidFill>
                  <a:srgbClr val="004A99"/>
                </a:solidFill>
                <a:sym typeface="Wingdings" panose="05000000000000000000" pitchFamily="2" charset="2"/>
              </a:rPr>
              <a:t>Text</a:t>
            </a:r>
          </a:p>
        </p:txBody>
      </p:sp>
      <p:cxnSp>
        <p:nvCxnSpPr>
          <p:cNvPr id="39" name="Gerade Verbindung mit Pfeil 38"/>
          <p:cNvCxnSpPr/>
          <p:nvPr/>
        </p:nvCxnSpPr>
        <p:spPr>
          <a:xfrm flipH="1" flipV="1">
            <a:off x="16168083" y="9593914"/>
            <a:ext cx="20429867" cy="8593991"/>
          </a:xfrm>
          <a:prstGeom prst="straightConnector1">
            <a:avLst/>
          </a:prstGeom>
          <a:ln w="25400">
            <a:solidFill>
              <a:srgbClr val="004A99">
                <a:alpha val="20000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36983984" y="23492915"/>
            <a:ext cx="4032448" cy="2246769"/>
          </a:xfrm>
          <a:prstGeom prst="rect">
            <a:avLst/>
          </a:prstGeom>
          <a:solidFill>
            <a:srgbClr val="004A99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4A99"/>
                </a:solidFill>
              </a:rPr>
              <a:t>Text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.</a:t>
            </a:r>
          </a:p>
          <a:p>
            <a:r>
              <a:rPr lang="en-GB" sz="2800" dirty="0">
                <a:solidFill>
                  <a:srgbClr val="004A99"/>
                </a:solidFill>
              </a:rPr>
              <a:t>Text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>
                <a:solidFill>
                  <a:srgbClr val="004A99"/>
                </a:solidFill>
              </a:rPr>
              <a:t>text</a:t>
            </a:r>
            <a:r>
              <a:rPr lang="en-GB" sz="2800" dirty="0">
                <a:solidFill>
                  <a:srgbClr val="004A99"/>
                </a:solidFill>
              </a:rPr>
              <a:t> </a:t>
            </a:r>
            <a:r>
              <a:rPr lang="en-GB" sz="2800" dirty="0" err="1" smtClean="0">
                <a:solidFill>
                  <a:srgbClr val="004A99"/>
                </a:solidFill>
              </a:rPr>
              <a:t>text</a:t>
            </a:r>
            <a:r>
              <a:rPr lang="en-GB" sz="2800" dirty="0" smtClean="0">
                <a:solidFill>
                  <a:srgbClr val="004A99"/>
                </a:solidFill>
              </a:rPr>
              <a:t>.</a:t>
            </a:r>
            <a:endParaRPr lang="en-GB" sz="2800" dirty="0">
              <a:solidFill>
                <a:srgbClr val="004A99"/>
              </a:solidFill>
            </a:endParaRPr>
          </a:p>
        </p:txBody>
      </p:sp>
      <p:pic>
        <p:nvPicPr>
          <p:cNvPr id="62" name="Grafik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789" y="803563"/>
            <a:ext cx="5669111" cy="3621932"/>
          </a:xfrm>
          <a:prstGeom prst="rect">
            <a:avLst/>
          </a:prstGeom>
        </p:spPr>
      </p:pic>
      <p:sp>
        <p:nvSpPr>
          <p:cNvPr id="94" name="Ellipse 93"/>
          <p:cNvSpPr/>
          <p:nvPr/>
        </p:nvSpPr>
        <p:spPr>
          <a:xfrm>
            <a:off x="11034398" y="4336358"/>
            <a:ext cx="180000" cy="180000"/>
          </a:xfrm>
          <a:prstGeom prst="ellipse">
            <a:avLst/>
          </a:prstGeom>
          <a:solidFill>
            <a:srgbClr val="66AF24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3"/>
          </a:p>
        </p:txBody>
      </p:sp>
      <p:graphicFrame>
        <p:nvGraphicFramePr>
          <p:cNvPr id="56" name="Diagramm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282853"/>
              </p:ext>
            </p:extLst>
          </p:nvPr>
        </p:nvGraphicFramePr>
        <p:xfrm>
          <a:off x="1675612" y="19271978"/>
          <a:ext cx="11074554" cy="695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7" name="Diagramm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874384"/>
              </p:ext>
            </p:extLst>
          </p:nvPr>
        </p:nvGraphicFramePr>
        <p:xfrm>
          <a:off x="12731031" y="19303553"/>
          <a:ext cx="7882152" cy="695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Diagramm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407906"/>
              </p:ext>
            </p:extLst>
          </p:nvPr>
        </p:nvGraphicFramePr>
        <p:xfrm>
          <a:off x="22938679" y="19297412"/>
          <a:ext cx="13162183" cy="6963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Po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Uni Oldenburg</Template>
  <TotalTime>0</TotalTime>
  <Words>442</Words>
  <Application>Microsoft Office PowerPoint</Application>
  <PresentationFormat>Benutzerdefiniert</PresentationFormat>
  <Paragraphs>128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M400600</vt:lpstr>
      <vt:lpstr>Wingdings</vt:lpstr>
      <vt:lpstr>Poster</vt:lpstr>
      <vt:lpstr>TITLE title title title title title title title:  Title title title title title title title title title title title title title title</vt:lpstr>
    </vt:vector>
  </TitlesOfParts>
  <Company>UniOl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Suggestions in British and American English Ilka Flöck</dc:title>
  <dc:creator>Ilka Flöck</dc:creator>
  <cp:lastModifiedBy>Ilka Flöck</cp:lastModifiedBy>
  <cp:revision>441</cp:revision>
  <dcterms:created xsi:type="dcterms:W3CDTF">2010-01-26T12:46:33Z</dcterms:created>
  <dcterms:modified xsi:type="dcterms:W3CDTF">2018-02-21T13:28:38Z</dcterms:modified>
</cp:coreProperties>
</file>