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48" d="100"/>
          <a:sy n="148" d="100"/>
        </p:scale>
        <p:origin x="876" y="-25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1296591" cy="9906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89" y="1621191"/>
            <a:ext cx="4945261" cy="3448756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489" y="5202944"/>
            <a:ext cx="4945261" cy="2391656"/>
          </a:xfrm>
        </p:spPr>
        <p:txBody>
          <a:bodyPr>
            <a:normAutofit/>
          </a:bodyPr>
          <a:lstStyle>
            <a:lvl1pPr marL="0" indent="0" algn="l">
              <a:buNone/>
              <a:defRPr sz="1125" cap="all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81100" y="7814735"/>
            <a:ext cx="1543050" cy="527403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55489" y="7814735"/>
            <a:ext cx="2882748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7013" y="7814733"/>
            <a:ext cx="433738" cy="527403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3" y="6217849"/>
            <a:ext cx="5575700" cy="1183513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044" y="875949"/>
            <a:ext cx="5575699" cy="4766346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18" y="7401362"/>
            <a:ext cx="5574858" cy="98579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69" y="880533"/>
            <a:ext cx="5572100" cy="4953000"/>
          </a:xfrm>
        </p:spPr>
        <p:txBody>
          <a:bodyPr anchor="ctr">
            <a:normAutofit/>
          </a:bodyPr>
          <a:lstStyle>
            <a:lvl1pPr>
              <a:defRPr sz="202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44" y="6383866"/>
            <a:ext cx="5571258" cy="1981199"/>
          </a:xfrm>
        </p:spPr>
        <p:txBody>
          <a:bodyPr anchor="ctr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880533"/>
            <a:ext cx="5232798" cy="3969953"/>
          </a:xfrm>
        </p:spPr>
        <p:txBody>
          <a:bodyPr anchor="ctr">
            <a:normAutofit/>
          </a:bodyPr>
          <a:lstStyle>
            <a:lvl1pPr>
              <a:defRPr sz="202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61360"/>
            <a:ext cx="4923168" cy="792954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44" y="6225439"/>
            <a:ext cx="5572126" cy="2151494"/>
          </a:xfrm>
        </p:spPr>
        <p:txBody>
          <a:bodyPr anchor="ctr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08226" y="1057903"/>
            <a:ext cx="342900" cy="84467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27271" y="3993849"/>
            <a:ext cx="342900" cy="84467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3" y="3082504"/>
            <a:ext cx="5572126" cy="3628206"/>
          </a:xfrm>
        </p:spPr>
        <p:txBody>
          <a:bodyPr anchor="b">
            <a:normAutofit/>
          </a:bodyPr>
          <a:lstStyle>
            <a:lvl1pPr>
              <a:defRPr sz="202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18" y="6727724"/>
            <a:ext cx="5571284" cy="1647597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2045" y="880533"/>
            <a:ext cx="5572124" cy="27516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42043" y="3863113"/>
            <a:ext cx="1798256" cy="9906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34454" y="4853713"/>
            <a:ext cx="1804913" cy="351135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39556" y="3867695"/>
            <a:ext cx="1791217" cy="9906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33620" y="4858295"/>
            <a:ext cx="1797654" cy="351135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16998" y="3863113"/>
            <a:ext cx="1797170" cy="9906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16998" y="4853713"/>
            <a:ext cx="1797170" cy="3511352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42044" y="880533"/>
            <a:ext cx="5572124" cy="27516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42045" y="6362194"/>
            <a:ext cx="1797323" cy="83237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125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42045" y="3852331"/>
            <a:ext cx="1797323" cy="2201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125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2045" y="7194573"/>
            <a:ext cx="1797323" cy="118132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25092" y="6362194"/>
            <a:ext cx="1800225" cy="83237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125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25092" y="3852331"/>
            <a:ext cx="1799404" cy="2201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125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24271" y="7194571"/>
            <a:ext cx="1800225" cy="1170494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17069" y="6362193"/>
            <a:ext cx="1794792" cy="83237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125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16999" y="3852331"/>
            <a:ext cx="1797170" cy="2201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125" dirty="0"/>
            </a:lvl1pPr>
          </a:lstStyle>
          <a:p>
            <a:pPr marL="0" lvl="0" indent="0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16998" y="7194568"/>
            <a:ext cx="1797170" cy="1170498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880533"/>
            <a:ext cx="1127819" cy="74845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043" y="880533"/>
            <a:ext cx="4358582" cy="74845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4" y="2049994"/>
            <a:ext cx="5572125" cy="4120620"/>
          </a:xfrm>
        </p:spPr>
        <p:txBody>
          <a:bodyPr anchor="b">
            <a:normAutofit/>
          </a:bodyPr>
          <a:lstStyle>
            <a:lvl1pPr>
              <a:defRPr sz="202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044" y="6390745"/>
            <a:ext cx="5572125" cy="1985788"/>
          </a:xfrm>
        </p:spPr>
        <p:txBody>
          <a:bodyPr>
            <a:normAutofit/>
          </a:bodyPr>
          <a:lstStyle>
            <a:lvl1pPr marL="0" indent="0">
              <a:buNone/>
              <a:defRPr sz="1013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043" y="3249258"/>
            <a:ext cx="2744094" cy="511580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9258"/>
            <a:ext cx="2742306" cy="511580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4" y="894294"/>
            <a:ext cx="5572125" cy="21348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636" y="3249258"/>
            <a:ext cx="2615503" cy="119009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043" y="4439352"/>
            <a:ext cx="2744095" cy="39257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0454" y="3249256"/>
            <a:ext cx="2613714" cy="119009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2" y="4439352"/>
            <a:ext cx="2742306" cy="39257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22" y="880535"/>
            <a:ext cx="2169021" cy="2368721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363" y="856073"/>
            <a:ext cx="3313805" cy="7508994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022" y="3249258"/>
            <a:ext cx="2169021" cy="5115809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5" y="880533"/>
            <a:ext cx="3338161" cy="2368724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51656" y="880535"/>
            <a:ext cx="2062513" cy="7484532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44" y="3249258"/>
            <a:ext cx="3338162" cy="5115809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8037" y="1"/>
            <a:ext cx="6780312" cy="9906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045" y="893415"/>
            <a:ext cx="5572124" cy="213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045" y="3249259"/>
            <a:ext cx="5572124" cy="511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4518" y="849806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044" y="8498065"/>
            <a:ext cx="350961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1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0431" y="8498063"/>
            <a:ext cx="43373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20000"/>
        </a:lnSpc>
        <a:spcBef>
          <a:spcPts val="563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6367" y="1114023"/>
            <a:ext cx="5383368" cy="7202270"/>
          </a:xfrm>
        </p:spPr>
        <p:txBody>
          <a:bodyPr>
            <a:normAutofit fontScale="90000"/>
          </a:bodyPr>
          <a:lstStyle/>
          <a:p>
            <a:r>
              <a:rPr lang="en-US" sz="1300" b="1" dirty="0" err="1" smtClean="0">
                <a:solidFill>
                  <a:schemeClr val="bg1"/>
                </a:solidFill>
              </a:rPr>
              <a:t>Komponisten</a:t>
            </a:r>
            <a:r>
              <a:rPr lang="en-US" sz="1300" b="1" dirty="0" smtClean="0">
                <a:solidFill>
                  <a:schemeClr val="bg1"/>
                </a:solidFill>
              </a:rPr>
              <a:t>-Colloquium </a:t>
            </a:r>
            <a:r>
              <a:rPr lang="en-US" sz="1300" b="1" dirty="0">
                <a:solidFill>
                  <a:schemeClr val="bg1"/>
                </a:solidFill>
              </a:rPr>
              <a:t>Musik </a:t>
            </a:r>
            <a:r>
              <a:rPr lang="en-US" sz="1300" b="1" dirty="0" err="1">
                <a:solidFill>
                  <a:schemeClr val="bg1"/>
                </a:solidFill>
              </a:rPr>
              <a:t>unserer</a:t>
            </a:r>
            <a:r>
              <a:rPr lang="en-US" sz="1300" b="1" dirty="0">
                <a:solidFill>
                  <a:schemeClr val="bg1"/>
                </a:solidFill>
              </a:rPr>
              <a:t> </a:t>
            </a:r>
            <a:r>
              <a:rPr lang="en-US" sz="1300" b="1" dirty="0" err="1">
                <a:solidFill>
                  <a:schemeClr val="bg1"/>
                </a:solidFill>
              </a:rPr>
              <a:t>Zeit</a:t>
            </a:r>
            <a:r>
              <a:rPr lang="en-US" sz="1300" b="1" dirty="0">
                <a:solidFill>
                  <a:schemeClr val="bg1"/>
                </a:solidFill>
              </a:rPr>
              <a:t> 				        </a:t>
            </a:r>
            <a:r>
              <a:rPr lang="en-US" sz="1300" b="1" dirty="0" err="1">
                <a:solidFill>
                  <a:schemeClr val="bg1"/>
                </a:solidFill>
              </a:rPr>
              <a:t>Sommersemester</a:t>
            </a:r>
            <a:r>
              <a:rPr lang="en-US" sz="1300" b="1" dirty="0">
                <a:solidFill>
                  <a:schemeClr val="bg1"/>
                </a:solidFill>
              </a:rPr>
              <a:t> 2015</a:t>
            </a:r>
            <a:r>
              <a:rPr lang="en-US" sz="1000" dirty="0">
                <a:solidFill>
                  <a:schemeClr val="bg1"/>
                </a:solidFill>
              </a:rPr>
              <a:t>	</a:t>
            </a:r>
            <a:r>
              <a:rPr lang="de-DE" sz="1000" dirty="0">
                <a:solidFill>
                  <a:schemeClr val="bg1"/>
                </a:solidFill>
              </a:rPr>
              <a:t/>
            </a:r>
            <a:br>
              <a:rPr lang="de-DE" sz="10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 </a:t>
            </a:r>
            <a:r>
              <a:rPr lang="de-DE" sz="800" dirty="0">
                <a:solidFill>
                  <a:schemeClr val="bg1"/>
                </a:solidFill>
              </a:rPr>
              <a:t/>
            </a:r>
            <a:br>
              <a:rPr lang="de-DE" sz="8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    </a:t>
            </a:r>
            <a:r>
              <a:rPr lang="de-DE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/>
              <a:t>		</a:t>
            </a:r>
            <a:r>
              <a:rPr lang="en-US" sz="900" dirty="0"/>
              <a:t>		                       </a:t>
            </a:r>
            <a:r>
              <a:rPr lang="de-DE" sz="900" dirty="0"/>
              <a:t/>
            </a:r>
            <a:br>
              <a:rPr lang="de-DE" sz="900" dirty="0"/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-17.04.15:	Jean-Luc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Darbellay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(Bern)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Noelle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Darbellay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Violine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Violin&amp;Voice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One Woman performance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-24.04.15:	Petra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Fluhr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(Ludwigshafen), Oboe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Musikerberuf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-08.05.15:	Enrico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Correggia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(Turin)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Ancuza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Aprodu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Bukarest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Klavier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Komponistenportrait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-15.05.15: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Siegrid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Ernst (Bremen)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Komposition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Dialog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bildender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Kunst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-22.05.15	Jennifer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Hymer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(Hamburg), Klavier und Marion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(Paris),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Blockflöte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musikalisches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Doppelportrait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-29.05.15:	René Hirschfeld (Berlin)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Solowerke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für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Viola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-05.06.15: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Nicolae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Brânduş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Bukarest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Diana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Bukarest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Violine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Musik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unserer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Zeit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Rumänien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für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Violine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-10.06.15:	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Zusatztermin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Gerhard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Folkerts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A10-0-18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Opus magnum - Die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musikalische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Poetik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Mittwoch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Mikis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Theodorakis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-12.06.15: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Ortwin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Nimczik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(Detmold):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Solokonzerte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György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Ligetis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-13.06.15:	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Zusatztermin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DTKV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Konzert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(N.B.: 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Samstag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-17.06.15        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Zusatztermin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Harald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Grosskopf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Sarstedt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/Hildesheim), Moderation Christoph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Mittwoch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Micklisch 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Krautrock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Schimpfwort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Kultbegriff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-19.06.15:	Wolfgang Martin Stroh (Oldenburg)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Elektronische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Musik made in Oldenburg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-26.06.15:	Martin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Daske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(Berlin)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Gästen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Johanna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Daske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(Aachen),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Flöte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Olaf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Futyma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(Aachen),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Flöte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Komponistenportrait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-03.07.15:	Wolfgang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Rüdiger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(Freiburg),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Fagott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Bassoon Body – Lecture Performance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Interpretation von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Werke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für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Fagott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-08.07.15:	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Zusatztermin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Walter-Michael Vollhardt (Freiburg), Violoncello 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Mittwoch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Clemens Flick (Berlin), Klavier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Saudades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Multistilistische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Cellomusik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Lateinamerika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-10.07.15:	Ursula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Görsch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(Bremen)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Zurna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Trommel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Musikkulturen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Süd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Erfahrungsbericht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-17.7.2015  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Uraufführungen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KlassikJazzMix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Studierende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Oldenburg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stellen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eigene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Werke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Gäste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vox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cambiata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(Oldenburg) und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Ionica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 (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Cluj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Rumänien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Komponist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-18.7.2015	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Zusatztermin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Preisverleihung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14. Carl von Ossietzky-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Kompositionswettbewerbs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Samstag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Uraufführungen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Werken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für Klavier solo,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vierhändig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Klaviere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(</a:t>
            </a:r>
            <a:r>
              <a:rPr lang="en-US" sz="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Ltg</a:t>
            </a:r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Werner Barho)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der Aula der </a:t>
            </a:r>
            <a:r>
              <a:rPr lang="en-US" sz="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de-DE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Veranstaltungen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finden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angegeben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lang="en-US" sz="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Kammermusiksaal</a:t>
            </a:r>
            <a:r>
              <a:rPr lang="en-US" sz="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(KMS)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statt</a:t>
            </a:r>
            <a:r>
              <a:rPr lang="en-US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</Words>
  <Application>Microsoft Office PowerPoint</Application>
  <PresentationFormat>A4-Papier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Tw Cen MT</vt:lpstr>
      <vt:lpstr>Schaltkreis</vt:lpstr>
      <vt:lpstr>Komponisten-Colloquium Musik unserer Zeit             Sommersemester 2015                                                            -17.04.15: Jean-Luc Darbellay (Bern) mit Gast Noelle Darbellay, Violine   Violin&amp;Voice - One Woman performance   -24.04.15: Petra Fluhr (Ludwigshafen), Oboe   Musikerberuf   -08.05.15: Enrico Correggia (Turin) mit Gast Ancuza Aprodu (Bukarest), Klavier   Ein Komponistenportrait   -15.05.15: Siegrid Ernst (Bremen)   Mit Augen und Ohren – Komposition im Dialog mit bildender Kunst   -22.05.15 Jennifer Hymer (Hamburg), Klavier und Marion Ferme (Paris), Blockflöte   Ein musikalisches Doppelportrait   -29.05.15: René Hirschfeld (Berlin)   Variationen – Solowerke für Violine / Viola   -05.06.15: Nicolae Brânduş (Bukarest) mit Gast Diana Mos (Bukarest), Violine   Musik unserer Zeit aus Rumänien für Violine   -10.06.15: Zusatztermin: Gerhard Folkerts (A10-0-18): Opus magnum - Die musikalische Poetik (Mittwoch) von Mikis Theodorakis   -12.06.15: Ortwin Nimczik (Detmold): Die Solokonzerte György Ligetis    -13.06.15: Zusatztermin: DTKV Konzert im AGO (N.B.: Samstag)     -17.06.15        Zusatztermin: Harald Grosskopf (Sarstedt/Hildesheim), Moderation Christoph (Mittwoch) Micklisch    Krautrock – vom Schimpfwort zum Kultbegriff   -19.06.15: Wolfgang Martin Stroh (Oldenburg)   Elektronische Musik made in Oldenburg   -26.06.15: Martin Daske (Berlin)              mit Gästen Johanna Daske (Aachen), Flöte und Olaf Futyma (Aachen), Flöte    Ein Komponistenportrait   -03.07.15: Wolfgang Rüdiger (Freiburg), Fagott   My Bassoon Body – Lecture Performance zur Interpretation von Werke für Fagott    -08.07.15: Zusatztermin: Walter-Michael Vollhardt (Freiburg), Violoncello  (Mittwoch) mit Gast Clemens Flick (Berlin), Klavier   Saudades do Brasil – Multistilistische Cellomusik aus Lateinamerika   -10.07.15: Ursula Görsch (Bremen)   Zurna und Trommel: Musikkulturen in Ost und Süd – ein Erfahrungsbericht   -17.7.2015   Uraufführungen – KlassikJazzMix    Studierende der Universität Oldenburg stellen eigene Werke vor      Gäste: vox cambiata (Oldenburg) und Ionica Pop (Cluj/Rumänien), Komponist   -18.7.2015 Zusatztermin: Preisverleihung des 14. Carl von Ossietzky-Kompositionswettbewerbs  (Samstag) Uraufführungen von Werken für Klavier solo, vierhändig und zwei Klaviere    (Ltg.: Werner Barho) in der Aula der Universität  Die Veranstaltungen finden, wenn nicht anders angegeben, um 18 Uhr im Kammermusiksaal (KMS) der Universität statt.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Â  Komponisten-Colloquium Musik unserer Zeit             Sommersemester 2015  Â                              -17.04.15: Jean-Luc Darbellay (Bern) mit Gast Noelle Darbellay, Violine   Violin&amp;Voice - One Woman performance Â  -24.04.15: Petra Fluhr (Ludwigshafen), Oboe   Musikerberuf Â  -08.05.15: Enrico Correggia (Turin) mit Gast Ancuza Aprodu (Bukarest), Klavier   Ein Komponistenportrait Â  -15.05.15: Siegrid Ernst (Bremen)   Mit Augen und Ohren â€“ Komposition im Dialog mit bildender Kunst Â  -22.05.15 Jennifer Hymer (Hamburg), Klavier und Marion Ferme (Paris), BlockflÃ¶te   Ein musikalisches Doppelportrait Â  -29.05.15: RenÃ© Hirschfeld (Berlin)   Variationen â€“ Solowerke fÃ¼r Violine / Viola Â  -05.06.15: Nicolae BrÃ¢nduÅŸ (Bukarest) mit Gast Diana Mos (Bukarest), Violine   Musik unserer Zeit aus RumÃ¤nien fÃ¼r Violine Â  -10.06.15: Zusatztermin: Gerhard Folkerts (A10-0-18): Opus magnum - Die musikalische Poetik (Mittwoch) von Mikis Theodorakis Â  -12.06.15: Ortwin Nimczik (Detmold): Die Solokonzerte GyÃ¶rgy Ligetis  Â  -13.06.15: Zusatztermin: DTKV Konzert im AGO (N.B.: Samstag)   Â  -17.06.15        Zusatztermin: Harald Grosskopf (Sarstedt/Hildesheim), Moderation Christoph (Mittwoch) Micklisch    Krautrock â€“ vom Schimpfwort zum Kultbegriff Â  -19.06.15: Wolfgang Martin Stroh (Oldenburg)   Elektronische Musik made in Oldenburg Â  -26.06.15: Martin Daske (Berlin)              mit GÃ¤sten Johanna Daske (Aachen), FlÃ¶te und Olaf Futyma (Aachen), FlÃ¶te    Ein Komponistenportrait Â  -03.07.15: Wolfgang RÃ¼diger (Freiburg), Fagott   My Bassoon Body â€“ Lecture Performance zur Interpretation von Werke fÃ¼r Fagott  Â  -08.07.15: Zusatztermin: Walter-Michael Vollhardt (Freiburg), Violoncello  (Mittwoch) mit Gast Clemens Flick (Berlin), Klavier   Saudades do Brasil â€“ Multistilistische Cellomusik aus Lateinamerika Â  -10.07.15: Ursula GÃ¶rsch (Bremen)   Zurna und Trommel: Musikkulturen in Ost und SÃ¼d â€“ ein Erfahrungsbericht Â  -17.7.2015   UrauffÃ¼hrungen â€“ KlassikJazzMix    Studierende der UniversitÃ¤t Oldenburg stellen eigene Werke vor      GÃ</dc:title>
  <dc:creator>Rosemarie Havekost</dc:creator>
  <cp:lastModifiedBy>Rosemarie Havekost</cp:lastModifiedBy>
  <cp:revision>3</cp:revision>
  <dcterms:created xsi:type="dcterms:W3CDTF">2015-04-07T08:01:39Z</dcterms:created>
  <dcterms:modified xsi:type="dcterms:W3CDTF">2015-04-07T08:28:29Z</dcterms:modified>
</cp:coreProperties>
</file>