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sldIdLst>
    <p:sldId id="397" r:id="rId8"/>
    <p:sldId id="391" r:id="rId9"/>
    <p:sldId id="364" r:id="rId10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0652A6"/>
    <a:srgbClr val="075BB7"/>
    <a:srgbClr val="0953B5"/>
    <a:srgbClr val="CCCCCC"/>
    <a:srgbClr val="B2B2B2"/>
    <a:srgbClr val="000066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1" autoAdjust="0"/>
    <p:restoredTop sz="94660"/>
  </p:normalViewPr>
  <p:slideViewPr>
    <p:cSldViewPr>
      <p:cViewPr varScale="1">
        <p:scale>
          <a:sx n="99" d="100"/>
          <a:sy n="9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5581650" y="-98425"/>
            <a:ext cx="49672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tabLst>
                <a:tab pos="762000" algn="l"/>
              </a:tabLst>
              <a:defRPr/>
            </a:pPr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5580063" y="889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600">
                <a:solidFill>
                  <a:schemeClr val="bg1"/>
                </a:solidFill>
              </a:rPr>
              <a:t>ICBM – T</a:t>
            </a:r>
            <a:r>
              <a:rPr lang="de-DE" sz="1200">
                <a:solidFill>
                  <a:schemeClr val="bg1"/>
                </a:solidFill>
              </a:rPr>
              <a:t>ERRAMARE</a:t>
            </a:r>
            <a:r>
              <a:rPr lang="de-DE" sz="1600">
                <a:solidFill>
                  <a:schemeClr val="bg1"/>
                </a:solidFill>
              </a:rPr>
              <a:t>, Wilhelmshaven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4"/>
            <a:ext cx="9144000" cy="151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9165" y="642918"/>
            <a:ext cx="806436" cy="80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feld 8"/>
          <p:cNvSpPr txBox="1"/>
          <p:nvPr userDrawn="1"/>
        </p:nvSpPr>
        <p:spPr>
          <a:xfrm>
            <a:off x="3730892" y="71414"/>
            <a:ext cx="5305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  <a:latin typeface="Myriad Pro" pitchFamily="34" charset="0"/>
              </a:rPr>
              <a:t>Instituto</a:t>
            </a:r>
            <a:r>
              <a:rPr lang="de-DE" sz="1600" dirty="0" smtClean="0">
                <a:solidFill>
                  <a:schemeClr val="bg1"/>
                </a:solidFill>
                <a:latin typeface="Myriad Pro" pitchFamily="34" charset="0"/>
              </a:rPr>
              <a:t> de </a:t>
            </a:r>
            <a:r>
              <a:rPr lang="de-DE" sz="1600" dirty="0" err="1" smtClean="0">
                <a:solidFill>
                  <a:schemeClr val="bg1"/>
                </a:solidFill>
                <a:latin typeface="Myriad Pro" pitchFamily="34" charset="0"/>
              </a:rPr>
              <a:t>Química</a:t>
            </a:r>
            <a:r>
              <a:rPr lang="de-DE" sz="1600" dirty="0" smtClean="0">
                <a:solidFill>
                  <a:schemeClr val="bg1"/>
                </a:solidFill>
                <a:latin typeface="Myriad Pro" pitchFamily="34" charset="0"/>
              </a:rPr>
              <a:t> y </a:t>
            </a:r>
            <a:r>
              <a:rPr lang="de-DE" sz="1600" dirty="0" err="1" smtClean="0">
                <a:solidFill>
                  <a:schemeClr val="bg1"/>
                </a:solidFill>
                <a:latin typeface="Myriad Pro" pitchFamily="34" charset="0"/>
              </a:rPr>
              <a:t>Biología</a:t>
            </a:r>
            <a:r>
              <a:rPr lang="de-DE" sz="1600" dirty="0" smtClean="0">
                <a:solidFill>
                  <a:schemeClr val="bg1"/>
                </a:solidFill>
                <a:latin typeface="Myriad Pro" pitchFamily="34" charset="0"/>
              </a:rPr>
              <a:t> del Medio Ambiente Marino</a:t>
            </a:r>
            <a:endParaRPr lang="de-DE" sz="16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i-Ol-Foli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1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476250"/>
            <a:ext cx="8270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 userDrawn="1"/>
        </p:nvSpPr>
        <p:spPr bwMode="auto">
          <a:xfrm>
            <a:off x="5581650" y="-98425"/>
            <a:ext cx="49672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tabLst>
                <a:tab pos="762000" algn="l"/>
              </a:tabLst>
              <a:defRPr/>
            </a:pPr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 userDrawn="1"/>
        </p:nvSpPr>
        <p:spPr bwMode="auto">
          <a:xfrm>
            <a:off x="5580063" y="889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600">
                <a:solidFill>
                  <a:schemeClr val="bg1"/>
                </a:solidFill>
              </a:rPr>
              <a:t>ICBM – T</a:t>
            </a:r>
            <a:r>
              <a:rPr lang="de-DE" sz="1200">
                <a:solidFill>
                  <a:schemeClr val="bg1"/>
                </a:solidFill>
              </a:rPr>
              <a:t>ERRAMARE</a:t>
            </a:r>
            <a:r>
              <a:rPr lang="de-DE" sz="1600">
                <a:solidFill>
                  <a:schemeClr val="bg1"/>
                </a:solidFill>
              </a:rPr>
              <a:t>, Wilhelmshaven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i-Ol-Foli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1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476250"/>
            <a:ext cx="8270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 userDrawn="1"/>
        </p:nvSpPr>
        <p:spPr bwMode="auto">
          <a:xfrm>
            <a:off x="5581650" y="-98425"/>
            <a:ext cx="49672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tabLst>
                <a:tab pos="762000" algn="l"/>
              </a:tabLst>
              <a:defRPr/>
            </a:pPr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 userDrawn="1"/>
        </p:nvSpPr>
        <p:spPr bwMode="auto">
          <a:xfrm>
            <a:off x="5580063" y="889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600">
                <a:solidFill>
                  <a:schemeClr val="bg1"/>
                </a:solidFill>
              </a:rPr>
              <a:t>ICBM – T</a:t>
            </a:r>
            <a:r>
              <a:rPr lang="de-DE" sz="1200">
                <a:solidFill>
                  <a:schemeClr val="bg1"/>
                </a:solidFill>
              </a:rPr>
              <a:t>ERRAMARE</a:t>
            </a:r>
            <a:r>
              <a:rPr lang="de-DE" sz="1600">
                <a:solidFill>
                  <a:schemeClr val="bg1"/>
                </a:solidFill>
              </a:rPr>
              <a:t>, Wilhelmshaven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i-Ol-Foli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1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476250"/>
            <a:ext cx="8270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 userDrawn="1"/>
        </p:nvSpPr>
        <p:spPr bwMode="auto">
          <a:xfrm>
            <a:off x="5581650" y="-98425"/>
            <a:ext cx="49672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tabLst>
                <a:tab pos="762000" algn="l"/>
              </a:tabLst>
              <a:defRPr/>
            </a:pPr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 userDrawn="1"/>
        </p:nvSpPr>
        <p:spPr bwMode="auto">
          <a:xfrm>
            <a:off x="5580063" y="889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600">
                <a:solidFill>
                  <a:schemeClr val="bg1"/>
                </a:solidFill>
              </a:rPr>
              <a:t>ICBM – T</a:t>
            </a:r>
            <a:r>
              <a:rPr lang="de-DE" sz="1200">
                <a:solidFill>
                  <a:schemeClr val="bg1"/>
                </a:solidFill>
              </a:rPr>
              <a:t>ERRAMARE</a:t>
            </a:r>
            <a:r>
              <a:rPr lang="de-DE" sz="1600">
                <a:solidFill>
                  <a:schemeClr val="bg1"/>
                </a:solidFill>
              </a:rPr>
              <a:t>, Wilhelmshaven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i-Ol-Foli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1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476250"/>
            <a:ext cx="8270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 userDrawn="1"/>
        </p:nvSpPr>
        <p:spPr bwMode="auto">
          <a:xfrm>
            <a:off x="5581650" y="-98425"/>
            <a:ext cx="49672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tabLst>
                <a:tab pos="762000" algn="l"/>
              </a:tabLst>
              <a:defRPr/>
            </a:pPr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 userDrawn="1"/>
        </p:nvSpPr>
        <p:spPr bwMode="auto">
          <a:xfrm>
            <a:off x="5580063" y="889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600">
                <a:solidFill>
                  <a:schemeClr val="bg1"/>
                </a:solidFill>
              </a:rPr>
              <a:t>ICBM – T</a:t>
            </a:r>
            <a:r>
              <a:rPr lang="de-DE" sz="1200">
                <a:solidFill>
                  <a:schemeClr val="bg1"/>
                </a:solidFill>
              </a:rPr>
              <a:t>ERRAMARE</a:t>
            </a:r>
            <a:r>
              <a:rPr lang="de-DE" sz="1600">
                <a:solidFill>
                  <a:schemeClr val="bg1"/>
                </a:solidFill>
              </a:rPr>
              <a:t>, Wilhelmshaven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i-Ol-Foli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1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476250"/>
            <a:ext cx="8270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 userDrawn="1"/>
        </p:nvSpPr>
        <p:spPr bwMode="auto">
          <a:xfrm>
            <a:off x="5581650" y="-98425"/>
            <a:ext cx="49672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tabLst>
                <a:tab pos="762000" algn="l"/>
              </a:tabLst>
              <a:defRPr/>
            </a:pPr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 userDrawn="1"/>
        </p:nvSpPr>
        <p:spPr bwMode="auto">
          <a:xfrm>
            <a:off x="5580063" y="889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600">
                <a:solidFill>
                  <a:schemeClr val="bg1"/>
                </a:solidFill>
              </a:rPr>
              <a:t>ICBM – T</a:t>
            </a:r>
            <a:r>
              <a:rPr lang="de-DE" sz="1200">
                <a:solidFill>
                  <a:schemeClr val="bg1"/>
                </a:solidFill>
              </a:rPr>
              <a:t>ERRAMARE</a:t>
            </a:r>
            <a:r>
              <a:rPr lang="de-DE" sz="1600">
                <a:solidFill>
                  <a:schemeClr val="bg1"/>
                </a:solidFill>
              </a:rPr>
              <a:t>, Wilhelmshaven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i-Ol-Foli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1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476250"/>
            <a:ext cx="8270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 userDrawn="1"/>
        </p:nvSpPr>
        <p:spPr bwMode="auto">
          <a:xfrm>
            <a:off x="5581650" y="-98425"/>
            <a:ext cx="49672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tabLst>
                <a:tab pos="762000" algn="l"/>
              </a:tabLst>
              <a:defRPr/>
            </a:pPr>
            <a:endParaRPr lang="de-DE" sz="1600">
              <a:solidFill>
                <a:schemeClr val="bg1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 userDrawn="1"/>
        </p:nvSpPr>
        <p:spPr bwMode="auto">
          <a:xfrm>
            <a:off x="5580063" y="4445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600">
                <a:solidFill>
                  <a:schemeClr val="bg1"/>
                </a:solidFill>
              </a:rPr>
              <a:t>ICBM – T</a:t>
            </a:r>
            <a:r>
              <a:rPr lang="de-DE" sz="1200">
                <a:solidFill>
                  <a:schemeClr val="bg1"/>
                </a:solidFill>
              </a:rPr>
              <a:t>ERRAMARE</a:t>
            </a:r>
            <a:r>
              <a:rPr lang="de-DE" sz="1600">
                <a:solidFill>
                  <a:schemeClr val="bg1"/>
                </a:solidFill>
              </a:rPr>
              <a:t>, Wilhelmshaven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762000" algn="l"/>
        </a:tabLst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41" name="Rectangle 17"/>
          <p:cNvSpPr>
            <a:spLocks noChangeArrowheads="1"/>
          </p:cNvSpPr>
          <p:nvPr/>
        </p:nvSpPr>
        <p:spPr bwMode="auto">
          <a:xfrm>
            <a:off x="7708900" y="2679700"/>
            <a:ext cx="15113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de-DE" sz="1200">
                <a:solidFill>
                  <a:schemeClr val="bg1"/>
                </a:solidFill>
              </a:rPr>
              <a:t>Direktor des ICBM:</a:t>
            </a:r>
            <a:br>
              <a:rPr lang="de-DE" sz="1200">
                <a:solidFill>
                  <a:schemeClr val="bg1"/>
                </a:solidFill>
              </a:rPr>
            </a:br>
            <a:r>
              <a:rPr lang="de-DE" sz="1200" b="1">
                <a:solidFill>
                  <a:schemeClr val="bg1"/>
                </a:solidFill>
              </a:rPr>
              <a:t>Prof. Dr. </a:t>
            </a:r>
            <a:br>
              <a:rPr lang="de-DE" sz="1200" b="1">
                <a:solidFill>
                  <a:schemeClr val="bg1"/>
                </a:solidFill>
              </a:rPr>
            </a:br>
            <a:r>
              <a:rPr lang="de-DE" sz="1200" b="1">
                <a:solidFill>
                  <a:schemeClr val="bg1"/>
                </a:solidFill>
              </a:rPr>
              <a:t>Jürgen Rullkötter</a:t>
            </a:r>
            <a:endParaRPr lang="de-DE" sz="12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019925" y="6308725"/>
            <a:ext cx="2124075" cy="628650"/>
          </a:xfrm>
          <a:prstGeom prst="rect">
            <a:avLst/>
          </a:prstGeom>
          <a:solidFill>
            <a:srgbClr val="0655A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659563" y="6559550"/>
            <a:ext cx="539750" cy="387350"/>
          </a:xfrm>
          <a:prstGeom prst="rect">
            <a:avLst/>
          </a:prstGeom>
          <a:solidFill>
            <a:srgbClr val="0655A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6659563" y="6310313"/>
            <a:ext cx="666750" cy="454025"/>
          </a:xfrm>
          <a:prstGeom prst="ellipse">
            <a:avLst/>
          </a:prstGeom>
          <a:solidFill>
            <a:srgbClr val="0655A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6658889" y="6455075"/>
            <a:ext cx="25717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defRPr/>
            </a:pP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Grupo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investigación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etc.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268413"/>
            <a:ext cx="6553200" cy="4911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7019925" y="6308725"/>
            <a:ext cx="2124075" cy="628650"/>
          </a:xfrm>
          <a:prstGeom prst="rect">
            <a:avLst/>
          </a:prstGeom>
          <a:solidFill>
            <a:srgbClr val="0655A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6659563" y="6559550"/>
            <a:ext cx="539750" cy="387350"/>
          </a:xfrm>
          <a:prstGeom prst="rect">
            <a:avLst/>
          </a:prstGeom>
          <a:solidFill>
            <a:srgbClr val="0655A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6659563" y="6310313"/>
            <a:ext cx="666750" cy="454025"/>
          </a:xfrm>
          <a:prstGeom prst="ellipse">
            <a:avLst/>
          </a:prstGeom>
          <a:solidFill>
            <a:srgbClr val="0655A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7019925" y="6407150"/>
            <a:ext cx="1979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0055" name="Rectangle 7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1985963" y="1519238"/>
            <a:ext cx="48814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de-DE" sz="20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Muchísimas</a:t>
            </a:r>
            <a:r>
              <a:rPr lang="de-DE" sz="2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0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gracias</a:t>
            </a:r>
            <a:r>
              <a:rPr lang="de-DE" sz="2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0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</a:t>
            </a:r>
            <a:r>
              <a:rPr lang="de-DE" sz="2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0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</a:t>
            </a:r>
            <a:r>
              <a:rPr lang="de-DE" sz="2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0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atención</a:t>
            </a:r>
            <a:r>
              <a:rPr lang="de-DE" sz="2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andarddesign">
  <a:themeElements>
    <a:clrScheme name="3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tandarddesign">
  <a:themeElements>
    <a:clrScheme name="4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Standarddesign">
  <a:themeElements>
    <a:clrScheme name="5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tandarddesign">
  <a:themeElements>
    <a:clrScheme name="6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Bildschirmpräsentation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7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Standarddesign</vt:lpstr>
      <vt:lpstr>1_Standarddesign</vt:lpstr>
      <vt:lpstr>2_Standarddesign</vt:lpstr>
      <vt:lpstr>3_Standarddesign</vt:lpstr>
      <vt:lpstr>4_Standarddesign</vt:lpstr>
      <vt:lpstr>5_Standarddesign</vt:lpstr>
      <vt:lpstr>6_Standarddesign</vt:lpstr>
      <vt:lpstr>Folie 1</vt:lpstr>
      <vt:lpstr>Folie 2</vt:lpstr>
      <vt:lpstr>Folie 3</vt:lpstr>
    </vt:vector>
  </TitlesOfParts>
  <Company>Universität Oldenburg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ICBM-Terramare</dc:title>
  <dc:creator>Dr. S. Riexinger</dc:creator>
  <cp:lastModifiedBy>Sibet Riexinger</cp:lastModifiedBy>
  <cp:revision>385</cp:revision>
  <dcterms:created xsi:type="dcterms:W3CDTF">2006-03-10T10:55:20Z</dcterms:created>
  <dcterms:modified xsi:type="dcterms:W3CDTF">2014-03-20T09:52:01Z</dcterms:modified>
</cp:coreProperties>
</file>