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314900"/>
  <p:notesSz cx="6858000" cy="9144000"/>
  <p:defaultTextStyle>
    <a:defPPr>
      <a:defRPr lang="de-DE"/>
    </a:defPPr>
    <a:lvl1pPr marL="0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9221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8442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7663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6884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6106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35327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24548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13769" algn="l" defTabSz="417844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1" d="100"/>
          <a:sy n="21" d="100"/>
        </p:scale>
        <p:origin x="-2034" y="-864"/>
      </p:cViewPr>
      <p:guideLst>
        <p:guide orient="horz" pos="9548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10641" y="9417270"/>
            <a:ext cx="36387246" cy="64980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1279" y="17178443"/>
            <a:ext cx="29965968" cy="77471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8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6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5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4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3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44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26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2896536" y="7578725"/>
            <a:ext cx="31928025" cy="1614549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97599" y="7578725"/>
            <a:ext cx="95085463" cy="1614549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38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97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1579" y="19480133"/>
            <a:ext cx="36387246" cy="6020876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81579" y="12848750"/>
            <a:ext cx="36387246" cy="663138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922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844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76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688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610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532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45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376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32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97600" y="44153091"/>
            <a:ext cx="63506742" cy="1248805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1317813" y="44153091"/>
            <a:ext cx="63506746" cy="1248805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23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0426" y="1214002"/>
            <a:ext cx="38527673" cy="505248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7" y="6785769"/>
            <a:ext cx="18914532" cy="282798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221" indent="0">
              <a:buNone/>
              <a:defRPr sz="9100" b="1"/>
            </a:lvl2pPr>
            <a:lvl3pPr marL="4178442" indent="0">
              <a:buNone/>
              <a:defRPr sz="8200" b="1"/>
            </a:lvl3pPr>
            <a:lvl4pPr marL="6267663" indent="0">
              <a:buNone/>
              <a:defRPr sz="7300" b="1"/>
            </a:lvl4pPr>
            <a:lvl5pPr marL="8356884" indent="0">
              <a:buNone/>
              <a:defRPr sz="7300" b="1"/>
            </a:lvl5pPr>
            <a:lvl6pPr marL="10446106" indent="0">
              <a:buNone/>
              <a:defRPr sz="7300" b="1"/>
            </a:lvl6pPr>
            <a:lvl7pPr marL="12535327" indent="0">
              <a:buNone/>
              <a:defRPr sz="7300" b="1"/>
            </a:lvl7pPr>
            <a:lvl8pPr marL="14624548" indent="0">
              <a:buNone/>
              <a:defRPr sz="7300" b="1"/>
            </a:lvl8pPr>
            <a:lvl9pPr marL="16713769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40427" y="9613753"/>
            <a:ext cx="18914532" cy="17466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746139" y="6785769"/>
            <a:ext cx="18921963" cy="282798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221" indent="0">
              <a:buNone/>
              <a:defRPr sz="9100" b="1"/>
            </a:lvl2pPr>
            <a:lvl3pPr marL="4178442" indent="0">
              <a:buNone/>
              <a:defRPr sz="8200" b="1"/>
            </a:lvl3pPr>
            <a:lvl4pPr marL="6267663" indent="0">
              <a:buNone/>
              <a:defRPr sz="7300" b="1"/>
            </a:lvl4pPr>
            <a:lvl5pPr marL="8356884" indent="0">
              <a:buNone/>
              <a:defRPr sz="7300" b="1"/>
            </a:lvl5pPr>
            <a:lvl6pPr marL="10446106" indent="0">
              <a:buNone/>
              <a:defRPr sz="7300" b="1"/>
            </a:lvl6pPr>
            <a:lvl7pPr marL="12535327" indent="0">
              <a:buNone/>
              <a:defRPr sz="7300" b="1"/>
            </a:lvl7pPr>
            <a:lvl8pPr marL="14624548" indent="0">
              <a:buNone/>
              <a:defRPr sz="7300" b="1"/>
            </a:lvl8pPr>
            <a:lvl9pPr marL="16713769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746139" y="9613753"/>
            <a:ext cx="18921963" cy="17466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85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92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20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0430" y="1206982"/>
            <a:ext cx="14083709" cy="51366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36945" y="1206985"/>
            <a:ext cx="23931154" cy="25872927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40430" y="6343676"/>
            <a:ext cx="14083709" cy="20736236"/>
          </a:xfrm>
        </p:spPr>
        <p:txBody>
          <a:bodyPr/>
          <a:lstStyle>
            <a:lvl1pPr marL="0" indent="0">
              <a:buNone/>
              <a:defRPr sz="6400"/>
            </a:lvl1pPr>
            <a:lvl2pPr marL="2089221" indent="0">
              <a:buNone/>
              <a:defRPr sz="5500"/>
            </a:lvl2pPr>
            <a:lvl3pPr marL="4178442" indent="0">
              <a:buNone/>
              <a:defRPr sz="4600"/>
            </a:lvl3pPr>
            <a:lvl4pPr marL="6267663" indent="0">
              <a:buNone/>
              <a:defRPr sz="4100"/>
            </a:lvl4pPr>
            <a:lvl5pPr marL="8356884" indent="0">
              <a:buNone/>
              <a:defRPr sz="4100"/>
            </a:lvl5pPr>
            <a:lvl6pPr marL="10446106" indent="0">
              <a:buNone/>
              <a:defRPr sz="4100"/>
            </a:lvl6pPr>
            <a:lvl7pPr marL="12535327" indent="0">
              <a:buNone/>
              <a:defRPr sz="4100"/>
            </a:lvl7pPr>
            <a:lvl8pPr marL="14624548" indent="0">
              <a:buNone/>
              <a:defRPr sz="4100"/>
            </a:lvl8pPr>
            <a:lvl9pPr marL="16713769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98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771" y="21220430"/>
            <a:ext cx="25685115" cy="25051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90771" y="2708693"/>
            <a:ext cx="25685115" cy="18188940"/>
          </a:xfrm>
        </p:spPr>
        <p:txBody>
          <a:bodyPr/>
          <a:lstStyle>
            <a:lvl1pPr marL="0" indent="0">
              <a:buNone/>
              <a:defRPr sz="14600"/>
            </a:lvl1pPr>
            <a:lvl2pPr marL="2089221" indent="0">
              <a:buNone/>
              <a:defRPr sz="12800"/>
            </a:lvl2pPr>
            <a:lvl3pPr marL="4178442" indent="0">
              <a:buNone/>
              <a:defRPr sz="11000"/>
            </a:lvl3pPr>
            <a:lvl4pPr marL="6267663" indent="0">
              <a:buNone/>
              <a:defRPr sz="9100"/>
            </a:lvl4pPr>
            <a:lvl5pPr marL="8356884" indent="0">
              <a:buNone/>
              <a:defRPr sz="9100"/>
            </a:lvl5pPr>
            <a:lvl6pPr marL="10446106" indent="0">
              <a:buNone/>
              <a:defRPr sz="9100"/>
            </a:lvl6pPr>
            <a:lvl7pPr marL="12535327" indent="0">
              <a:buNone/>
              <a:defRPr sz="9100"/>
            </a:lvl7pPr>
            <a:lvl8pPr marL="14624548" indent="0">
              <a:buNone/>
              <a:defRPr sz="9100"/>
            </a:lvl8pPr>
            <a:lvl9pPr marL="16713769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771" y="23725623"/>
            <a:ext cx="25685115" cy="3557788"/>
          </a:xfrm>
        </p:spPr>
        <p:txBody>
          <a:bodyPr/>
          <a:lstStyle>
            <a:lvl1pPr marL="0" indent="0">
              <a:buNone/>
              <a:defRPr sz="6400"/>
            </a:lvl1pPr>
            <a:lvl2pPr marL="2089221" indent="0">
              <a:buNone/>
              <a:defRPr sz="5500"/>
            </a:lvl2pPr>
            <a:lvl3pPr marL="4178442" indent="0">
              <a:buNone/>
              <a:defRPr sz="4600"/>
            </a:lvl3pPr>
            <a:lvl4pPr marL="6267663" indent="0">
              <a:buNone/>
              <a:defRPr sz="4100"/>
            </a:lvl4pPr>
            <a:lvl5pPr marL="8356884" indent="0">
              <a:buNone/>
              <a:defRPr sz="4100"/>
            </a:lvl5pPr>
            <a:lvl6pPr marL="10446106" indent="0">
              <a:buNone/>
              <a:defRPr sz="4100"/>
            </a:lvl6pPr>
            <a:lvl7pPr marL="12535327" indent="0">
              <a:buNone/>
              <a:defRPr sz="4100"/>
            </a:lvl7pPr>
            <a:lvl8pPr marL="14624548" indent="0">
              <a:buNone/>
              <a:defRPr sz="4100"/>
            </a:lvl8pPr>
            <a:lvl9pPr marL="16713769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6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40426" y="1214002"/>
            <a:ext cx="38527673" cy="5052483"/>
          </a:xfrm>
          <a:prstGeom prst="rect">
            <a:avLst/>
          </a:prstGeom>
        </p:spPr>
        <p:txBody>
          <a:bodyPr vert="horz" lIns="417844" tIns="208922" rIns="417844" bIns="20892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6" y="7073479"/>
            <a:ext cx="38527673" cy="20006433"/>
          </a:xfrm>
          <a:prstGeom prst="rect">
            <a:avLst/>
          </a:prstGeom>
        </p:spPr>
        <p:txBody>
          <a:bodyPr vert="horz" lIns="417844" tIns="208922" rIns="417844" bIns="208922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40427" y="28097424"/>
            <a:ext cx="9988656" cy="1613988"/>
          </a:xfrm>
          <a:prstGeom prst="rect">
            <a:avLst/>
          </a:prstGeom>
        </p:spPr>
        <p:txBody>
          <a:bodyPr vert="horz" lIns="417844" tIns="208922" rIns="417844" bIns="2089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C4E4-766D-4363-80A0-2DB9528CF8C3}" type="datetimeFigureOut">
              <a:rPr lang="de-DE" smtClean="0"/>
              <a:t>21.08.2015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626247" y="28097424"/>
            <a:ext cx="13556032" cy="1613988"/>
          </a:xfrm>
          <a:prstGeom prst="rect">
            <a:avLst/>
          </a:prstGeom>
        </p:spPr>
        <p:txBody>
          <a:bodyPr vert="horz" lIns="417844" tIns="208922" rIns="417844" bIns="2089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9443" y="28097424"/>
            <a:ext cx="9988656" cy="1613988"/>
          </a:xfrm>
          <a:prstGeom prst="rect">
            <a:avLst/>
          </a:prstGeom>
        </p:spPr>
        <p:txBody>
          <a:bodyPr vert="horz" lIns="417844" tIns="208922" rIns="417844" bIns="2089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72A6-0478-4DC9-B5F6-BD1891FF2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61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8442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916" indent="-1566916" algn="l" defTabSz="4178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984" indent="-1305763" algn="l" defTabSz="41784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3053" indent="-1044611" algn="l" defTabSz="4178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2274" indent="-1044611" algn="l" defTabSz="4178442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1495" indent="-1044611" algn="l" defTabSz="4178442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0716" indent="-1044611" algn="l" defTabSz="4178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9937" indent="-1044611" algn="l" defTabSz="4178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9158" indent="-1044611" algn="l" defTabSz="4178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58380" indent="-1044611" algn="l" defTabSz="417844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221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8442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7663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6884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6106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5327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4548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3769" algn="l" defTabSz="417844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67" y="7050"/>
            <a:ext cx="42862795" cy="107579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02864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Universität Oldenburg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Per Ruppel</dc:creator>
  <cp:lastModifiedBy>Per Ruppel</cp:lastModifiedBy>
  <cp:revision>10</cp:revision>
  <dcterms:created xsi:type="dcterms:W3CDTF">2013-10-30T08:23:34Z</dcterms:created>
  <dcterms:modified xsi:type="dcterms:W3CDTF">2015-08-21T10:31:18Z</dcterms:modified>
</cp:coreProperties>
</file>