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sldIdLst>
    <p:sldId id="257" r:id="rId2"/>
    <p:sldId id="277" r:id="rId3"/>
    <p:sldId id="302" r:id="rId4"/>
    <p:sldId id="356" r:id="rId5"/>
    <p:sldId id="346" r:id="rId6"/>
    <p:sldId id="318" r:id="rId7"/>
    <p:sldId id="335" r:id="rId8"/>
    <p:sldId id="304" r:id="rId9"/>
    <p:sldId id="321" r:id="rId10"/>
    <p:sldId id="357" r:id="rId11"/>
    <p:sldId id="350" r:id="rId12"/>
    <p:sldId id="316" r:id="rId13"/>
  </p:sldIdLst>
  <p:sldSz cx="12192000" cy="6858000"/>
  <p:notesSz cx="6858000" cy="9144000"/>
  <p:embeddedFontLst>
    <p:embeddedFont>
      <p:font typeface="Josefin Sans" pitchFamily="2" charset="0"/>
      <p:regular r:id="rId15"/>
      <p:bold r:id="rId16"/>
      <p:italic r:id="rId17"/>
      <p:boldItalic r:id="rId18"/>
    </p:embeddedFont>
    <p:embeddedFont>
      <p:font typeface="Work Sans" pitchFamily="2" charset="0"/>
      <p:regular r:id="rId19"/>
      <p:bold r:id="rId20"/>
      <p:italic r:id="rId21"/>
      <p:boldItalic r:id="rId22"/>
    </p:embeddedFont>
    <p:embeddedFont>
      <p:font typeface="Work Sans Medium" pitchFamily="2" charset="0"/>
      <p:regular r:id="rId23"/>
      <p:italic r:id="rId24"/>
    </p:embeddedFont>
    <p:embeddedFont>
      <p:font typeface="Work Sans SemiBold" pitchFamily="2" charset="0"/>
      <p:bold r:id="rId25"/>
      <p:boldItalic r:id="rId2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Work San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Work San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Work San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Work San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Work San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Work San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Work San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Work San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Work San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181" userDrawn="1">
          <p15:clr>
            <a:srgbClr val="A4A3A4"/>
          </p15:clr>
        </p15:guide>
        <p15:guide id="4" orient="horz" pos="22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le Zander" initials="MZ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CAA"/>
    <a:srgbClr val="33CCFF"/>
    <a:srgbClr val="66CCFF"/>
    <a:srgbClr val="66FFCC"/>
    <a:srgbClr val="00FFFF"/>
    <a:srgbClr val="0A1F40"/>
    <a:srgbClr val="54B6B5"/>
    <a:srgbClr val="98A7BB"/>
    <a:srgbClr val="000000"/>
    <a:srgbClr val="596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662" autoAdjust="0"/>
    <p:restoredTop sz="93734" autoAdjust="0"/>
  </p:normalViewPr>
  <p:slideViewPr>
    <p:cSldViewPr snapToGrid="0" snapToObjects="1">
      <p:cViewPr varScale="1">
        <p:scale>
          <a:sx n="74" d="100"/>
          <a:sy n="74" d="100"/>
        </p:scale>
        <p:origin x="67" y="499"/>
      </p:cViewPr>
      <p:guideLst>
        <p:guide orient="horz" pos="3430"/>
        <p:guide pos="3840"/>
        <p:guide orient="horz" pos="3181"/>
        <p:guide orient="horz" pos="2296"/>
      </p:guideLst>
    </p:cSldViewPr>
  </p:slideViewPr>
  <p:outlineViewPr>
    <p:cViewPr>
      <p:scale>
        <a:sx n="33" d="100"/>
        <a:sy n="33" d="100"/>
      </p:scale>
      <p:origin x="0" y="17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Loose" userId="670143affd37cf01" providerId="LiveId" clId="{D8A50819-3F0E-4A24-A859-D43E708172ED}"/>
    <pc:docChg chg="modSld">
      <pc:chgData name="Christian Loose" userId="670143affd37cf01" providerId="LiveId" clId="{D8A50819-3F0E-4A24-A859-D43E708172ED}" dt="2023-06-26T08:32:50.029" v="225" actId="20577"/>
      <pc:docMkLst>
        <pc:docMk/>
      </pc:docMkLst>
      <pc:sldChg chg="modSp mod">
        <pc:chgData name="Christian Loose" userId="670143affd37cf01" providerId="LiveId" clId="{D8A50819-3F0E-4A24-A859-D43E708172ED}" dt="2023-06-26T08:32:50.029" v="225" actId="20577"/>
        <pc:sldMkLst>
          <pc:docMk/>
          <pc:sldMk cId="2576967387" sldId="357"/>
        </pc:sldMkLst>
        <pc:spChg chg="mod">
          <ac:chgData name="Christian Loose" userId="670143affd37cf01" providerId="LiveId" clId="{D8A50819-3F0E-4A24-A859-D43E708172ED}" dt="2023-06-26T08:32:50.029" v="225" actId="20577"/>
          <ac:spMkLst>
            <pc:docMk/>
            <pc:sldMk cId="2576967387" sldId="357"/>
            <ac:spMk id="4" creationId="{16BD27BC-E457-4352-AC91-583A7A9257BE}"/>
          </ac:spMkLst>
        </pc:spChg>
      </pc:sldChg>
    </pc:docChg>
  </pc:docChgLst>
  <pc:docChgLst>
    <pc:chgData name="Christian Loose" userId="670143affd37cf01" providerId="LiveId" clId="{EA0DA6FB-7059-4A49-9B7A-B59518AA8EC9}"/>
    <pc:docChg chg="custSel addSld modSld">
      <pc:chgData name="Christian Loose" userId="670143affd37cf01" providerId="LiveId" clId="{EA0DA6FB-7059-4A49-9B7A-B59518AA8EC9}" dt="2023-02-21T08:18:14.999" v="945" actId="113"/>
      <pc:docMkLst>
        <pc:docMk/>
      </pc:docMkLst>
      <pc:sldChg chg="modSp mod">
        <pc:chgData name="Christian Loose" userId="670143affd37cf01" providerId="LiveId" clId="{EA0DA6FB-7059-4A49-9B7A-B59518AA8EC9}" dt="2023-02-21T07:47:13.998" v="751" actId="20577"/>
        <pc:sldMkLst>
          <pc:docMk/>
          <pc:sldMk cId="0" sldId="257"/>
        </pc:sldMkLst>
        <pc:spChg chg="mod">
          <ac:chgData name="Christian Loose" userId="670143affd37cf01" providerId="LiveId" clId="{EA0DA6FB-7059-4A49-9B7A-B59518AA8EC9}" dt="2023-02-21T07:47:13.998" v="751" actId="20577"/>
          <ac:spMkLst>
            <pc:docMk/>
            <pc:sldMk cId="0" sldId="257"/>
            <ac:spMk id="5" creationId="{A4D58516-0451-CD42-95CB-C377E16EF6FB}"/>
          </ac:spMkLst>
        </pc:spChg>
        <pc:spChg chg="mod">
          <ac:chgData name="Christian Loose" userId="670143affd37cf01" providerId="LiveId" clId="{EA0DA6FB-7059-4A49-9B7A-B59518AA8EC9}" dt="2023-02-21T07:46:43.662" v="716" actId="20577"/>
          <ac:spMkLst>
            <pc:docMk/>
            <pc:sldMk cId="0" sldId="257"/>
            <ac:spMk id="7" creationId="{AB633F23-C759-4048-9056-11AD5A80A8EE}"/>
          </ac:spMkLst>
        </pc:spChg>
      </pc:sldChg>
      <pc:sldChg chg="modSp mod">
        <pc:chgData name="Christian Loose" userId="670143affd37cf01" providerId="LiveId" clId="{EA0DA6FB-7059-4A49-9B7A-B59518AA8EC9}" dt="2023-02-20T09:05:51.859" v="700" actId="20577"/>
        <pc:sldMkLst>
          <pc:docMk/>
          <pc:sldMk cId="2201465225" sldId="277"/>
        </pc:sldMkLst>
        <pc:spChg chg="mod">
          <ac:chgData name="Christian Loose" userId="670143affd37cf01" providerId="LiveId" clId="{EA0DA6FB-7059-4A49-9B7A-B59518AA8EC9}" dt="2023-02-20T09:05:51.859" v="700" actId="20577"/>
          <ac:spMkLst>
            <pc:docMk/>
            <pc:sldMk cId="2201465225" sldId="277"/>
            <ac:spMk id="4" creationId="{42E1671F-EC45-1D45-81DB-8EF6F80C5725}"/>
          </ac:spMkLst>
        </pc:spChg>
      </pc:sldChg>
      <pc:sldChg chg="addSp delSp modSp add mod">
        <pc:chgData name="Christian Loose" userId="670143affd37cf01" providerId="LiveId" clId="{EA0DA6FB-7059-4A49-9B7A-B59518AA8EC9}" dt="2023-02-21T08:18:14.999" v="945" actId="113"/>
        <pc:sldMkLst>
          <pc:docMk/>
          <pc:sldMk cId="2576967387" sldId="357"/>
        </pc:sldMkLst>
        <pc:spChg chg="mod">
          <ac:chgData name="Christian Loose" userId="670143affd37cf01" providerId="LiveId" clId="{EA0DA6FB-7059-4A49-9B7A-B59518AA8EC9}" dt="2023-02-07T09:22:09.759" v="677" actId="20577"/>
          <ac:spMkLst>
            <pc:docMk/>
            <pc:sldMk cId="2576967387" sldId="357"/>
            <ac:spMk id="2" creationId="{4D36C0BE-E63B-254B-8044-FE4CA6249C77}"/>
          </ac:spMkLst>
        </pc:spChg>
        <pc:spChg chg="mod">
          <ac:chgData name="Christian Loose" userId="670143affd37cf01" providerId="LiveId" clId="{EA0DA6FB-7059-4A49-9B7A-B59518AA8EC9}" dt="2023-02-21T08:18:14.999" v="945" actId="113"/>
          <ac:spMkLst>
            <pc:docMk/>
            <pc:sldMk cId="2576967387" sldId="357"/>
            <ac:spMk id="4" creationId="{16BD27BC-E457-4352-AC91-583A7A9257BE}"/>
          </ac:spMkLst>
        </pc:spChg>
        <pc:picChg chg="add mod">
          <ac:chgData name="Christian Loose" userId="670143affd37cf01" providerId="LiveId" clId="{EA0DA6FB-7059-4A49-9B7A-B59518AA8EC9}" dt="2023-02-07T09:26:03.027" v="681" actId="1076"/>
          <ac:picMkLst>
            <pc:docMk/>
            <pc:sldMk cId="2576967387" sldId="357"/>
            <ac:picMk id="5" creationId="{A6EA4DD9-B04A-69CF-66CB-A7C7DB9A907D}"/>
          </ac:picMkLst>
        </pc:picChg>
        <pc:picChg chg="del">
          <ac:chgData name="Christian Loose" userId="670143affd37cf01" providerId="LiveId" clId="{EA0DA6FB-7059-4A49-9B7A-B59518AA8EC9}" dt="2023-02-07T09:25:45.501" v="678" actId="478"/>
          <ac:picMkLst>
            <pc:docMk/>
            <pc:sldMk cId="2576967387" sldId="357"/>
            <ac:picMk id="6" creationId="{ABB75721-8F42-4EDA-ABB1-4277DD0F7FA6}"/>
          </ac:picMkLst>
        </pc:picChg>
      </pc:sldChg>
    </pc:docChg>
  </pc:docChgLst>
  <pc:docChgLst>
    <pc:chgData name="Christian Loose" userId="670143affd37cf01" providerId="LiveId" clId="{63A52719-91C4-44D0-A8BA-9242A7C85EB3}"/>
    <pc:docChg chg="custSel modSld">
      <pc:chgData name="Christian Loose" userId="670143affd37cf01" providerId="LiveId" clId="{63A52719-91C4-44D0-A8BA-9242A7C85EB3}" dt="2023-03-27T07:24:45.143" v="649" actId="20577"/>
      <pc:docMkLst>
        <pc:docMk/>
      </pc:docMkLst>
      <pc:sldChg chg="modSp mod">
        <pc:chgData name="Christian Loose" userId="670143affd37cf01" providerId="LiveId" clId="{63A52719-91C4-44D0-A8BA-9242A7C85EB3}" dt="2023-03-27T07:24:45.143" v="649" actId="20577"/>
        <pc:sldMkLst>
          <pc:docMk/>
          <pc:sldMk cId="2576967387" sldId="357"/>
        </pc:sldMkLst>
        <pc:spChg chg="mod">
          <ac:chgData name="Christian Loose" userId="670143affd37cf01" providerId="LiveId" clId="{63A52719-91C4-44D0-A8BA-9242A7C85EB3}" dt="2023-03-27T07:24:45.143" v="649" actId="20577"/>
          <ac:spMkLst>
            <pc:docMk/>
            <pc:sldMk cId="2576967387" sldId="357"/>
            <ac:spMk id="4" creationId="{16BD27BC-E457-4352-AC91-583A7A9257BE}"/>
          </ac:spMkLst>
        </pc:spChg>
        <pc:picChg chg="mod">
          <ac:chgData name="Christian Loose" userId="670143affd37cf01" providerId="LiveId" clId="{63A52719-91C4-44D0-A8BA-9242A7C85EB3}" dt="2023-03-27T07:24:37.058" v="647" actId="1076"/>
          <ac:picMkLst>
            <pc:docMk/>
            <pc:sldMk cId="2576967387" sldId="357"/>
            <ac:picMk id="5" creationId="{A6EA4DD9-B04A-69CF-66CB-A7C7DB9A907D}"/>
          </ac:picMkLst>
        </pc:picChg>
      </pc:sldChg>
    </pc:docChg>
  </pc:docChgLst>
  <pc:docChgLst>
    <pc:chgData name="Christian Loose" userId="670143affd37cf01" providerId="LiveId" clId="{89BAAA29-A618-413A-8C5F-4E2F484767F7}"/>
    <pc:docChg chg="custSel delSld modSld">
      <pc:chgData name="Christian Loose" userId="670143affd37cf01" providerId="LiveId" clId="{89BAAA29-A618-413A-8C5F-4E2F484767F7}" dt="2022-10-27T09:20:15.064" v="861" actId="1076"/>
      <pc:docMkLst>
        <pc:docMk/>
      </pc:docMkLst>
      <pc:sldChg chg="modSp mod">
        <pc:chgData name="Christian Loose" userId="670143affd37cf01" providerId="LiveId" clId="{89BAAA29-A618-413A-8C5F-4E2F484767F7}" dt="2022-10-26T06:50:42.553" v="15" actId="20577"/>
        <pc:sldMkLst>
          <pc:docMk/>
          <pc:sldMk cId="0" sldId="257"/>
        </pc:sldMkLst>
        <pc:spChg chg="mod">
          <ac:chgData name="Christian Loose" userId="670143affd37cf01" providerId="LiveId" clId="{89BAAA29-A618-413A-8C5F-4E2F484767F7}" dt="2022-10-26T06:50:42.553" v="15" actId="20577"/>
          <ac:spMkLst>
            <pc:docMk/>
            <pc:sldMk cId="0" sldId="257"/>
            <ac:spMk id="7" creationId="{AB633F23-C759-4048-9056-11AD5A80A8EE}"/>
          </ac:spMkLst>
        </pc:spChg>
      </pc:sldChg>
      <pc:sldChg chg="modSp mod">
        <pc:chgData name="Christian Loose" userId="670143affd37cf01" providerId="LiveId" clId="{89BAAA29-A618-413A-8C5F-4E2F484767F7}" dt="2022-10-26T06:51:24.358" v="51" actId="20577"/>
        <pc:sldMkLst>
          <pc:docMk/>
          <pc:sldMk cId="2201465225" sldId="277"/>
        </pc:sldMkLst>
        <pc:spChg chg="mod">
          <ac:chgData name="Christian Loose" userId="670143affd37cf01" providerId="LiveId" clId="{89BAAA29-A618-413A-8C5F-4E2F484767F7}" dt="2022-10-26T06:51:24.358" v="51" actId="20577"/>
          <ac:spMkLst>
            <pc:docMk/>
            <pc:sldMk cId="2201465225" sldId="277"/>
            <ac:spMk id="4" creationId="{42E1671F-EC45-1D45-81DB-8EF6F80C5725}"/>
          </ac:spMkLst>
        </pc:spChg>
      </pc:sldChg>
      <pc:sldChg chg="modSp mod">
        <pc:chgData name="Christian Loose" userId="670143affd37cf01" providerId="LiveId" clId="{89BAAA29-A618-413A-8C5F-4E2F484767F7}" dt="2022-10-26T06:57:27.997" v="271" actId="20577"/>
        <pc:sldMkLst>
          <pc:docMk/>
          <pc:sldMk cId="3714335025" sldId="302"/>
        </pc:sldMkLst>
        <pc:spChg chg="mod">
          <ac:chgData name="Christian Loose" userId="670143affd37cf01" providerId="LiveId" clId="{89BAAA29-A618-413A-8C5F-4E2F484767F7}" dt="2022-10-26T06:57:27.997" v="271" actId="20577"/>
          <ac:spMkLst>
            <pc:docMk/>
            <pc:sldMk cId="3714335025" sldId="302"/>
            <ac:spMk id="7" creationId="{F2F92619-D1DD-4C9F-A60E-3CA085060177}"/>
          </ac:spMkLst>
        </pc:spChg>
      </pc:sldChg>
      <pc:sldChg chg="modSp mod">
        <pc:chgData name="Christian Loose" userId="670143affd37cf01" providerId="LiveId" clId="{89BAAA29-A618-413A-8C5F-4E2F484767F7}" dt="2022-10-26T07:31:23.174" v="726" actId="20577"/>
        <pc:sldMkLst>
          <pc:docMk/>
          <pc:sldMk cId="1459751429" sldId="304"/>
        </pc:sldMkLst>
        <pc:spChg chg="mod">
          <ac:chgData name="Christian Loose" userId="670143affd37cf01" providerId="LiveId" clId="{89BAAA29-A618-413A-8C5F-4E2F484767F7}" dt="2022-10-26T07:31:23.174" v="726" actId="20577"/>
          <ac:spMkLst>
            <pc:docMk/>
            <pc:sldMk cId="1459751429" sldId="304"/>
            <ac:spMk id="3" creationId="{D029FDBE-578B-48A8-AC09-67532BC9B51D}"/>
          </ac:spMkLst>
        </pc:spChg>
      </pc:sldChg>
      <pc:sldChg chg="modSp mod">
        <pc:chgData name="Christian Loose" userId="670143affd37cf01" providerId="LiveId" clId="{89BAAA29-A618-413A-8C5F-4E2F484767F7}" dt="2022-10-26T10:07:39.350" v="860" actId="20577"/>
        <pc:sldMkLst>
          <pc:docMk/>
          <pc:sldMk cId="2388063781" sldId="316"/>
        </pc:sldMkLst>
        <pc:spChg chg="mod">
          <ac:chgData name="Christian Loose" userId="670143affd37cf01" providerId="LiveId" clId="{89BAAA29-A618-413A-8C5F-4E2F484767F7}" dt="2022-10-26T10:07:39.350" v="860" actId="20577"/>
          <ac:spMkLst>
            <pc:docMk/>
            <pc:sldMk cId="2388063781" sldId="316"/>
            <ac:spMk id="126" creationId="{00000000-0000-0000-0000-000000000000}"/>
          </ac:spMkLst>
        </pc:spChg>
      </pc:sldChg>
      <pc:sldChg chg="modSp mod">
        <pc:chgData name="Christian Loose" userId="670143affd37cf01" providerId="LiveId" clId="{89BAAA29-A618-413A-8C5F-4E2F484767F7}" dt="2022-10-27T09:20:15.064" v="861" actId="1076"/>
        <pc:sldMkLst>
          <pc:docMk/>
          <pc:sldMk cId="1940670466" sldId="321"/>
        </pc:sldMkLst>
        <pc:spChg chg="mod">
          <ac:chgData name="Christian Loose" userId="670143affd37cf01" providerId="LiveId" clId="{89BAAA29-A618-413A-8C5F-4E2F484767F7}" dt="2022-10-27T09:20:15.064" v="861" actId="1076"/>
          <ac:spMkLst>
            <pc:docMk/>
            <pc:sldMk cId="1940670466" sldId="321"/>
            <ac:spMk id="4" creationId="{16BD27BC-E457-4352-AC91-583A7A9257BE}"/>
          </ac:spMkLst>
        </pc:spChg>
      </pc:sldChg>
      <pc:sldChg chg="modSp mod">
        <pc:chgData name="Christian Loose" userId="670143affd37cf01" providerId="LiveId" clId="{89BAAA29-A618-413A-8C5F-4E2F484767F7}" dt="2022-10-26T07:02:22.108" v="444"/>
        <pc:sldMkLst>
          <pc:docMk/>
          <pc:sldMk cId="1851436645" sldId="335"/>
        </pc:sldMkLst>
        <pc:spChg chg="mod">
          <ac:chgData name="Christian Loose" userId="670143affd37cf01" providerId="LiveId" clId="{89BAAA29-A618-413A-8C5F-4E2F484767F7}" dt="2022-10-26T07:02:22.108" v="444"/>
          <ac:spMkLst>
            <pc:docMk/>
            <pc:sldMk cId="1851436645" sldId="335"/>
            <ac:spMk id="7" creationId="{439978BA-0653-44BB-81DB-E5B6D53B6D24}"/>
          </ac:spMkLst>
        </pc:spChg>
      </pc:sldChg>
      <pc:sldChg chg="modSp mod">
        <pc:chgData name="Christian Loose" userId="670143affd37cf01" providerId="LiveId" clId="{89BAAA29-A618-413A-8C5F-4E2F484767F7}" dt="2022-10-26T07:01:24.983" v="439" actId="20577"/>
        <pc:sldMkLst>
          <pc:docMk/>
          <pc:sldMk cId="1757783941" sldId="346"/>
        </pc:sldMkLst>
        <pc:spChg chg="mod">
          <ac:chgData name="Christian Loose" userId="670143affd37cf01" providerId="LiveId" clId="{89BAAA29-A618-413A-8C5F-4E2F484767F7}" dt="2022-10-26T07:01:24.983" v="439" actId="20577"/>
          <ac:spMkLst>
            <pc:docMk/>
            <pc:sldMk cId="1757783941" sldId="346"/>
            <ac:spMk id="11" creationId="{28BCE63B-8564-4240-A67C-6FE91E91C1FD}"/>
          </ac:spMkLst>
        </pc:spChg>
      </pc:sldChg>
      <pc:sldChg chg="del">
        <pc:chgData name="Christian Loose" userId="670143affd37cf01" providerId="LiveId" clId="{89BAAA29-A618-413A-8C5F-4E2F484767F7}" dt="2022-10-26T06:51:37.759" v="52" actId="2696"/>
        <pc:sldMkLst>
          <pc:docMk/>
          <pc:sldMk cId="4094417562" sldId="351"/>
        </pc:sldMkLst>
      </pc:sldChg>
      <pc:sldChg chg="modSp mod">
        <pc:chgData name="Christian Loose" userId="670143affd37cf01" providerId="LiveId" clId="{89BAAA29-A618-413A-8C5F-4E2F484767F7}" dt="2022-10-26T06:58:22.351" v="316" actId="1076"/>
        <pc:sldMkLst>
          <pc:docMk/>
          <pc:sldMk cId="2045158696" sldId="356"/>
        </pc:sldMkLst>
        <pc:spChg chg="mod">
          <ac:chgData name="Christian Loose" userId="670143affd37cf01" providerId="LiveId" clId="{89BAAA29-A618-413A-8C5F-4E2F484767F7}" dt="2022-10-26T06:58:22.351" v="316" actId="1076"/>
          <ac:spMkLst>
            <pc:docMk/>
            <pc:sldMk cId="2045158696" sldId="356"/>
            <ac:spMk id="6" creationId="{7EEC3C15-CA47-402C-AEA8-23E6C627FA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36405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Work Sans"/>
      </a:defRPr>
    </a:lvl1pPr>
    <a:lvl2pPr indent="228600" latinLnBrk="0">
      <a:defRPr sz="1200">
        <a:latin typeface="+mn-lt"/>
        <a:ea typeface="+mn-ea"/>
        <a:cs typeface="+mn-cs"/>
        <a:sym typeface="Work Sans"/>
      </a:defRPr>
    </a:lvl2pPr>
    <a:lvl3pPr indent="457200" latinLnBrk="0">
      <a:defRPr sz="1200">
        <a:latin typeface="+mn-lt"/>
        <a:ea typeface="+mn-ea"/>
        <a:cs typeface="+mn-cs"/>
        <a:sym typeface="Work Sans"/>
      </a:defRPr>
    </a:lvl3pPr>
    <a:lvl4pPr indent="685800" latinLnBrk="0">
      <a:defRPr sz="1200">
        <a:latin typeface="+mn-lt"/>
        <a:ea typeface="+mn-ea"/>
        <a:cs typeface="+mn-cs"/>
        <a:sym typeface="Work Sans"/>
      </a:defRPr>
    </a:lvl4pPr>
    <a:lvl5pPr indent="914400" latinLnBrk="0">
      <a:defRPr sz="1200">
        <a:latin typeface="+mn-lt"/>
        <a:ea typeface="+mn-ea"/>
        <a:cs typeface="+mn-cs"/>
        <a:sym typeface="Work Sans"/>
      </a:defRPr>
    </a:lvl5pPr>
    <a:lvl6pPr indent="1143000" latinLnBrk="0">
      <a:defRPr sz="1200">
        <a:latin typeface="+mn-lt"/>
        <a:ea typeface="+mn-ea"/>
        <a:cs typeface="+mn-cs"/>
        <a:sym typeface="Work Sans"/>
      </a:defRPr>
    </a:lvl6pPr>
    <a:lvl7pPr indent="1371600" latinLnBrk="0">
      <a:defRPr sz="1200">
        <a:latin typeface="+mn-lt"/>
        <a:ea typeface="+mn-ea"/>
        <a:cs typeface="+mn-cs"/>
        <a:sym typeface="Work Sans"/>
      </a:defRPr>
    </a:lvl7pPr>
    <a:lvl8pPr indent="1600200" latinLnBrk="0">
      <a:defRPr sz="1200">
        <a:latin typeface="+mn-lt"/>
        <a:ea typeface="+mn-ea"/>
        <a:cs typeface="+mn-cs"/>
        <a:sym typeface="Work Sans"/>
      </a:defRPr>
    </a:lvl8pPr>
    <a:lvl9pPr indent="1828800" latinLnBrk="0">
      <a:defRPr sz="1200">
        <a:latin typeface="+mn-lt"/>
        <a:ea typeface="+mn-ea"/>
        <a:cs typeface="+mn-cs"/>
        <a:sym typeface="Work San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104357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99329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304547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50016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7858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1867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021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78583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de-DE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46444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05635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4874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87765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reativecommons.org/licenses/by/4.0/deed.de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 ohne Logo ohne Seiten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574DF3D-E88C-4404-9413-2DE491A3EA6F}"/>
              </a:ext>
            </a:extLst>
          </p:cNvPr>
          <p:cNvSpPr/>
          <p:nvPr userDrawn="1"/>
        </p:nvSpPr>
        <p:spPr>
          <a:xfrm>
            <a:off x="0" y="6237514"/>
            <a:ext cx="12192000" cy="620486"/>
          </a:xfrm>
          <a:prstGeom prst="rect">
            <a:avLst/>
          </a:prstGeom>
          <a:solidFill>
            <a:schemeClr val="accent3">
              <a:lumMod val="20000"/>
              <a:lumOff val="80000"/>
              <a:alpha val="77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Work San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E58DD51-859F-AA44-872A-C9BC69EEFA1C}"/>
              </a:ext>
            </a:extLst>
          </p:cNvPr>
          <p:cNvSpPr/>
          <p:nvPr userDrawn="1"/>
        </p:nvSpPr>
        <p:spPr>
          <a:xfrm>
            <a:off x="0" y="928085"/>
            <a:ext cx="12192000" cy="5507186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2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Work Sans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28C0582-FDFB-BA45-9220-DB85BD4A3E7A}"/>
              </a:ext>
            </a:extLst>
          </p:cNvPr>
          <p:cNvSpPr txBox="1"/>
          <p:nvPr userDrawn="1"/>
        </p:nvSpPr>
        <p:spPr>
          <a:xfrm>
            <a:off x="356183" y="6527691"/>
            <a:ext cx="119323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000" dirty="0">
                <a:solidFill>
                  <a:schemeClr val="tx1"/>
                </a:solidFill>
                <a:latin typeface="Work Sans" pitchFamily="2" charset="77"/>
              </a:rPr>
              <a:t>        </a:t>
            </a:r>
            <a:r>
              <a:rPr kumimoji="0" lang="de-DE" sz="10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Work Sans" pitchFamily="2" charset="77"/>
                <a:ea typeface="+mn-ea"/>
                <a:cs typeface="+mn-cs"/>
                <a:sym typeface="Work Sans"/>
              </a:rPr>
              <a:t>twillo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Work Sans" pitchFamily="2" charset="77"/>
                <a:ea typeface="+mn-ea"/>
                <a:cs typeface="+mn-cs"/>
                <a:sym typeface="Work Sans"/>
              </a:rPr>
              <a:t>    |    </a:t>
            </a:r>
            <a:fld id="{86A4CD23-93E5-3546-ACB1-5781E6EFB683}" type="datetime1">
              <a:rPr lang="de-DE" sz="1000" smtClean="0">
                <a:solidFill>
                  <a:schemeClr val="tx1"/>
                </a:solidFill>
                <a:latin typeface="Work Sans" pitchFamily="2" charset="77"/>
              </a:rPr>
              <a:t>26.06.2023</a:t>
            </a:fld>
            <a:r>
              <a:rPr lang="de-DE" sz="1000" dirty="0">
                <a:solidFill>
                  <a:schemeClr val="tx1"/>
                </a:solidFill>
                <a:latin typeface="Work Sans" pitchFamily="2" charset="77"/>
              </a:rPr>
              <a:t>    |                       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Work Sans" pitchFamily="2" charset="77"/>
                <a:ea typeface="+mn-ea"/>
                <a:cs typeface="+mn-cs"/>
                <a:sym typeface="Work Sans"/>
              </a:rPr>
              <a:t>Dieser Foliensatz ist, sofern nicht an einzelnen Inhalten anders angegeben, lizenziert unter der Creative Commons Lizenz </a:t>
            </a:r>
            <a:r>
              <a:rPr kumimoji="0" lang="de-DE" sz="10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Work Sans SemiBold" pitchFamily="2" charset="77"/>
                <a:ea typeface="+mn-ea"/>
                <a:cs typeface="+mn-cs"/>
                <a:sym typeface="Work Sans"/>
                <a:hlinkClick r:id="rId2"/>
              </a:rPr>
              <a:t>CC BY 4.0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Work Sans" pitchFamily="2" charset="77"/>
                <a:ea typeface="+mn-ea"/>
                <a:cs typeface="+mn-cs"/>
                <a:sym typeface="Work Sans"/>
              </a:rPr>
              <a:t>	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Work Sans" pitchFamily="2" charset="77"/>
                <a:ea typeface="+mn-ea"/>
                <a:cs typeface="+mn-cs"/>
                <a:sym typeface="Work Sans"/>
              </a:rPr>
              <a:t>         </a:t>
            </a:r>
            <a:endParaRPr kumimoji="0" lang="de-DE" sz="1000" b="0" i="0" u="none" strike="noStrike" cap="none" spc="0" normalizeH="0" baseline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FillTx/>
              <a:latin typeface="Work Sans" pitchFamily="2" charset="77"/>
              <a:ea typeface="+mn-ea"/>
              <a:cs typeface="+mn-cs"/>
              <a:sym typeface="Work Sans"/>
            </a:endParaRPr>
          </a:p>
        </p:txBody>
      </p:sp>
      <p:pic>
        <p:nvPicPr>
          <p:cNvPr id="39" name="Picture 2" descr="Bildergebnis für cc by 4.0">
            <a:extLst>
              <a:ext uri="{FF2B5EF4-FFF2-40B4-BE49-F238E27FC236}">
                <a16:creationId xmlns:a16="http://schemas.microsoft.com/office/drawing/2014/main" id="{8E2408E3-F6A3-4240-BF1D-EE5ED9B87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09" y="6556267"/>
            <a:ext cx="582881" cy="2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54FD50F-013C-E648-BF8F-F783535F5057}"/>
              </a:ext>
            </a:extLst>
          </p:cNvPr>
          <p:cNvSpPr/>
          <p:nvPr userDrawn="1"/>
        </p:nvSpPr>
        <p:spPr>
          <a:xfrm>
            <a:off x="-1" y="2683514"/>
            <a:ext cx="12192000" cy="1357745"/>
          </a:xfrm>
          <a:prstGeom prst="rect">
            <a:avLst/>
          </a:prstGeom>
          <a:solidFill>
            <a:srgbClr val="FFFFFF">
              <a:alpha val="54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Work Sans"/>
            </a:endParaRP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095A22AC-B5DE-4A49-9195-58EA12BE27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701" y="330537"/>
            <a:ext cx="7531374" cy="5599457"/>
          </a:xfrm>
          <a:prstGeom prst="rect">
            <a:avLst/>
          </a:prstGeom>
        </p:spPr>
      </p:pic>
      <p:pic>
        <p:nvPicPr>
          <p:cNvPr id="42" name="Logo twillo with claim dark.png">
            <a:extLst>
              <a:ext uri="{FF2B5EF4-FFF2-40B4-BE49-F238E27FC236}">
                <a16:creationId xmlns:a16="http://schemas.microsoft.com/office/drawing/2014/main" id="{FA44C557-1100-4845-AB7F-A6A249380D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1519" y="2440659"/>
            <a:ext cx="1437738" cy="642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8E510DF-2A7B-4FC5-8FEC-3477036457E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3" y="171907"/>
            <a:ext cx="2055918" cy="50164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FB830691-60DA-AE4A-9023-89BB68579511}"/>
              </a:ext>
            </a:extLst>
          </p:cNvPr>
          <p:cNvSpPr/>
          <p:nvPr userDrawn="1"/>
        </p:nvSpPr>
        <p:spPr>
          <a:xfrm>
            <a:off x="0" y="0"/>
            <a:ext cx="12192000" cy="6477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>
            <a:outerShdw blurRad="88900" dist="50800" dir="5400000" algn="ctr" rotWithShape="0">
              <a:srgbClr val="ECEEF4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Work Sans"/>
            </a:endParaRPr>
          </a:p>
        </p:txBody>
      </p:sp>
      <p:pic>
        <p:nvPicPr>
          <p:cNvPr id="29" name="Logo twillo with claim dark.png">
            <a:extLst>
              <a:ext uri="{FF2B5EF4-FFF2-40B4-BE49-F238E27FC236}">
                <a16:creationId xmlns:a16="http://schemas.microsoft.com/office/drawing/2014/main" id="{E5EF5658-C001-B64C-BA98-C748BC30D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109" y="442918"/>
            <a:ext cx="961142" cy="4294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072DC1A-E9DC-5140-BEF0-631AE95179AD}"/>
              </a:ext>
            </a:extLst>
          </p:cNvPr>
          <p:cNvSpPr txBox="1"/>
          <p:nvPr userDrawn="1"/>
        </p:nvSpPr>
        <p:spPr>
          <a:xfrm>
            <a:off x="187950" y="6558374"/>
            <a:ext cx="1129612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000" dirty="0">
                <a:solidFill>
                  <a:srgbClr val="596D88"/>
                </a:solidFill>
              </a:rPr>
              <a:t>        </a:t>
            </a:r>
            <a:r>
              <a:rPr kumimoji="0" lang="de-DE" sz="1000" b="0" i="0" u="none" strike="noStrike" cap="none" spc="0" normalizeH="0" baseline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</a:rPr>
              <a:t>twillo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</a:rPr>
              <a:t>    |    </a:t>
            </a:r>
            <a:fld id="{86A4CD23-93E5-3546-ACB1-5781E6EFB683}" type="datetime1">
              <a:rPr lang="de-DE" sz="100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26.06.2023</a:t>
            </a:fld>
            <a:r>
              <a:rPr lang="de-DE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|                       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</a:rPr>
              <a:t>Dieser Foliensatz ist, sofern nicht an einzelnen Inhalten anders angegeben, lizenziert unter der Creative Commons Lizenz 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  <a:hlinkClick r:id="rId3"/>
              </a:rPr>
              <a:t>CC BY 4.0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</a:rPr>
              <a:t>	</a:t>
            </a:r>
          </a:p>
        </p:txBody>
      </p:sp>
      <p:pic>
        <p:nvPicPr>
          <p:cNvPr id="5" name="Picture 2" descr="Bildergebnis für cc by 4.0">
            <a:extLst>
              <a:ext uri="{FF2B5EF4-FFF2-40B4-BE49-F238E27FC236}">
                <a16:creationId xmlns:a16="http://schemas.microsoft.com/office/drawing/2014/main" id="{74A16DE7-0BD1-1445-9D1F-4CBA28431D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76" y="6578157"/>
            <a:ext cx="582881" cy="2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2638D2A-299A-C941-949F-10CE6916EA68}"/>
              </a:ext>
            </a:extLst>
          </p:cNvPr>
          <p:cNvSpPr txBox="1"/>
          <p:nvPr userDrawn="1"/>
        </p:nvSpPr>
        <p:spPr>
          <a:xfrm>
            <a:off x="11484076" y="6557015"/>
            <a:ext cx="570271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D8D0B98E-0E10-884A-9D34-F1A09DA53F8B}" type="slidenum">
              <a:rPr kumimoji="0" lang="de-DE" sz="1000" b="0" i="0" u="none" strike="noStrike" cap="none" spc="0" normalizeH="0" baseline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</a:rPr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‹Nr.›</a:t>
            </a:fld>
            <a:endParaRPr kumimoji="0" lang="de-DE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7423734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4A25E0-3640-4141-AEB1-E2F6F8E135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2535" y="6404292"/>
            <a:ext cx="261266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A81A0721-D71D-D544-B1ED-B11C9043EB54}"/>
              </a:ext>
            </a:extLst>
          </p:cNvPr>
          <p:cNvSpPr txBox="1">
            <a:spLocks/>
          </p:cNvSpPr>
          <p:nvPr userDrawn="1"/>
        </p:nvSpPr>
        <p:spPr>
          <a:xfrm>
            <a:off x="11092535" y="6404292"/>
            <a:ext cx="261266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Work Sans"/>
              </a:defRPr>
            </a:lvl9pPr>
          </a:lstStyle>
          <a:p>
            <a:fld id="{86CB4B4D-7CA3-9044-876B-883B54F8677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Logo twillo with claim dark.png">
            <a:extLst>
              <a:ext uri="{FF2B5EF4-FFF2-40B4-BE49-F238E27FC236}">
                <a16:creationId xmlns:a16="http://schemas.microsoft.com/office/drawing/2014/main" id="{2C9A791E-B9DE-1144-BD2C-102FF6BC41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109" y="442918"/>
            <a:ext cx="961142" cy="42944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ENTWICKLUNG DES PORTALS">
            <a:extLst>
              <a:ext uri="{FF2B5EF4-FFF2-40B4-BE49-F238E27FC236}">
                <a16:creationId xmlns:a16="http://schemas.microsoft.com/office/drawing/2014/main" id="{7C224FFC-71D6-DB48-AA59-5038B75F2D74}"/>
              </a:ext>
            </a:extLst>
          </p:cNvPr>
          <p:cNvSpPr txBox="1"/>
          <p:nvPr userDrawn="1"/>
        </p:nvSpPr>
        <p:spPr>
          <a:xfrm>
            <a:off x="4549904" y="1708597"/>
            <a:ext cx="309219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pc="144">
                <a:solidFill>
                  <a:srgbClr val="0A1F4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</a:lstStyle>
          <a:p>
            <a:pPr algn="ctr"/>
            <a:r>
              <a:rPr lang="de-DE" cap="all" dirty="0"/>
              <a:t>Hier steht der </a:t>
            </a:r>
            <a:r>
              <a:rPr lang="de-DE" cap="all" dirty="0" err="1"/>
              <a:t>titel</a:t>
            </a:r>
            <a:endParaRPr cap="all" dirty="0"/>
          </a:p>
        </p:txBody>
      </p:sp>
      <p:sp>
        <p:nvSpPr>
          <p:cNvPr id="7" name="Kreis">
            <a:extLst>
              <a:ext uri="{FF2B5EF4-FFF2-40B4-BE49-F238E27FC236}">
                <a16:creationId xmlns:a16="http://schemas.microsoft.com/office/drawing/2014/main" id="{7652D3B9-43FF-0147-B582-69BF1124C2A1}"/>
              </a:ext>
            </a:extLst>
          </p:cNvPr>
          <p:cNvSpPr/>
          <p:nvPr userDrawn="1"/>
        </p:nvSpPr>
        <p:spPr>
          <a:xfrm>
            <a:off x="429485" y="2961046"/>
            <a:ext cx="2026197" cy="202619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419100" dist="241914" dir="2493498" rotWithShape="0">
              <a:srgbClr val="373737">
                <a:alpha val="1371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0D87634B-1002-3047-80D1-AE7F0B90AB8F}"/>
              </a:ext>
            </a:extLst>
          </p:cNvPr>
          <p:cNvSpPr/>
          <p:nvPr userDrawn="1"/>
        </p:nvSpPr>
        <p:spPr>
          <a:xfrm>
            <a:off x="5435723" y="2202535"/>
            <a:ext cx="1270000" cy="1"/>
          </a:xfrm>
          <a:prstGeom prst="line">
            <a:avLst/>
          </a:prstGeom>
          <a:ln w="25400">
            <a:solidFill>
              <a:srgbClr val="6DB5B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Kreis">
            <a:extLst>
              <a:ext uri="{FF2B5EF4-FFF2-40B4-BE49-F238E27FC236}">
                <a16:creationId xmlns:a16="http://schemas.microsoft.com/office/drawing/2014/main" id="{26790744-0240-0A4D-8277-9E0FABBE6F5A}"/>
              </a:ext>
            </a:extLst>
          </p:cNvPr>
          <p:cNvSpPr/>
          <p:nvPr userDrawn="1"/>
        </p:nvSpPr>
        <p:spPr>
          <a:xfrm>
            <a:off x="2756193" y="2961046"/>
            <a:ext cx="2026197" cy="202619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419100" dist="241914" dir="2493498" rotWithShape="0">
              <a:srgbClr val="373737">
                <a:alpha val="1371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0" name="Kreis">
            <a:extLst>
              <a:ext uri="{FF2B5EF4-FFF2-40B4-BE49-F238E27FC236}">
                <a16:creationId xmlns:a16="http://schemas.microsoft.com/office/drawing/2014/main" id="{30C87ED3-49CC-0A42-B52C-02A0A3BAF868}"/>
              </a:ext>
            </a:extLst>
          </p:cNvPr>
          <p:cNvSpPr/>
          <p:nvPr userDrawn="1"/>
        </p:nvSpPr>
        <p:spPr>
          <a:xfrm>
            <a:off x="5082902" y="2961046"/>
            <a:ext cx="2026196" cy="202619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419100" dist="241914" dir="2493498" rotWithShape="0">
              <a:srgbClr val="373737">
                <a:alpha val="1371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1" name="Kreis">
            <a:extLst>
              <a:ext uri="{FF2B5EF4-FFF2-40B4-BE49-F238E27FC236}">
                <a16:creationId xmlns:a16="http://schemas.microsoft.com/office/drawing/2014/main" id="{0AE5EB6F-50D2-9A4C-AF66-67CE770515AC}"/>
              </a:ext>
            </a:extLst>
          </p:cNvPr>
          <p:cNvSpPr/>
          <p:nvPr userDrawn="1"/>
        </p:nvSpPr>
        <p:spPr>
          <a:xfrm>
            <a:off x="7409610" y="2961046"/>
            <a:ext cx="2026197" cy="202619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419100" dist="241914" dir="2493498" rotWithShape="0">
              <a:srgbClr val="373737">
                <a:alpha val="1371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2" name="Kreis">
            <a:extLst>
              <a:ext uri="{FF2B5EF4-FFF2-40B4-BE49-F238E27FC236}">
                <a16:creationId xmlns:a16="http://schemas.microsoft.com/office/drawing/2014/main" id="{43B9BBC0-4274-9349-A028-8132B2C0ACE0}"/>
              </a:ext>
            </a:extLst>
          </p:cNvPr>
          <p:cNvSpPr/>
          <p:nvPr userDrawn="1"/>
        </p:nvSpPr>
        <p:spPr>
          <a:xfrm>
            <a:off x="9736318" y="2961046"/>
            <a:ext cx="2026197" cy="2026197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419100" dist="241914" dir="2493498" rotWithShape="0">
              <a:srgbClr val="373737">
                <a:alpha val="1371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273B7E0E-DC41-CE41-B362-EB3F1806FD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1597" y="3501069"/>
            <a:ext cx="1581972" cy="9461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Bildplatzhalter 13">
            <a:extLst>
              <a:ext uri="{FF2B5EF4-FFF2-40B4-BE49-F238E27FC236}">
                <a16:creationId xmlns:a16="http://schemas.microsoft.com/office/drawing/2014/main" id="{432D03CB-A253-8D42-8504-3B4B8B5313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78305" y="3501069"/>
            <a:ext cx="1581972" cy="9461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id="{A3E4B49C-E142-EF4F-80F5-C59DE19CF1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5014" y="3429000"/>
            <a:ext cx="1581972" cy="9461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7" name="Bildplatzhalter 13">
            <a:extLst>
              <a:ext uri="{FF2B5EF4-FFF2-40B4-BE49-F238E27FC236}">
                <a16:creationId xmlns:a16="http://schemas.microsoft.com/office/drawing/2014/main" id="{944B6D81-8310-F249-8EE8-3C303B3E48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31723" y="3429000"/>
            <a:ext cx="1581972" cy="9461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9" name="Bildplatzhalter 13">
            <a:extLst>
              <a:ext uri="{FF2B5EF4-FFF2-40B4-BE49-F238E27FC236}">
                <a16:creationId xmlns:a16="http://schemas.microsoft.com/office/drawing/2014/main" id="{665250F3-FAEC-B34B-8079-E61E25C418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958431" y="3501069"/>
            <a:ext cx="1581972" cy="9461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2770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 twillo with claim dark.png">
            <a:extLst>
              <a:ext uri="{FF2B5EF4-FFF2-40B4-BE49-F238E27FC236}">
                <a16:creationId xmlns:a16="http://schemas.microsoft.com/office/drawing/2014/main" id="{6827BA21-0F4B-5743-91BA-171C3654C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109" y="442918"/>
            <a:ext cx="961142" cy="42944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ENTWICKLUNG DES PORTALS">
            <a:extLst>
              <a:ext uri="{FF2B5EF4-FFF2-40B4-BE49-F238E27FC236}">
                <a16:creationId xmlns:a16="http://schemas.microsoft.com/office/drawing/2014/main" id="{A29FA0F3-5543-A24F-9CB5-3AD353B6250E}"/>
              </a:ext>
            </a:extLst>
          </p:cNvPr>
          <p:cNvSpPr txBox="1"/>
          <p:nvPr userDrawn="1"/>
        </p:nvSpPr>
        <p:spPr>
          <a:xfrm>
            <a:off x="4860983" y="1708597"/>
            <a:ext cx="247003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pc="144">
                <a:solidFill>
                  <a:srgbClr val="0A1F4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</a:lstStyle>
          <a:p>
            <a:pPr algn="ctr"/>
            <a:r>
              <a:rPr lang="de-DE" cap="all" dirty="0"/>
              <a:t>Projektpartner</a:t>
            </a:r>
            <a:endParaRPr cap="all" dirty="0"/>
          </a:p>
        </p:txBody>
      </p:sp>
      <p:sp>
        <p:nvSpPr>
          <p:cNvPr id="21" name="Kreis">
            <a:extLst>
              <a:ext uri="{FF2B5EF4-FFF2-40B4-BE49-F238E27FC236}">
                <a16:creationId xmlns:a16="http://schemas.microsoft.com/office/drawing/2014/main" id="{BD650D4C-3C17-004D-B072-5B407868392D}"/>
              </a:ext>
            </a:extLst>
          </p:cNvPr>
          <p:cNvSpPr/>
          <p:nvPr userDrawn="1"/>
        </p:nvSpPr>
        <p:spPr>
          <a:xfrm>
            <a:off x="637061" y="3104453"/>
            <a:ext cx="1524965" cy="152496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419100" dist="241914" dir="2493498" rotWithShape="0">
              <a:srgbClr val="373737">
                <a:alpha val="1371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Linie">
            <a:extLst>
              <a:ext uri="{FF2B5EF4-FFF2-40B4-BE49-F238E27FC236}">
                <a16:creationId xmlns:a16="http://schemas.microsoft.com/office/drawing/2014/main" id="{3EBA5C2C-FB9D-9446-B27B-C568C70BAF41}"/>
              </a:ext>
            </a:extLst>
          </p:cNvPr>
          <p:cNvSpPr/>
          <p:nvPr userDrawn="1"/>
        </p:nvSpPr>
        <p:spPr>
          <a:xfrm>
            <a:off x="5435729" y="2202535"/>
            <a:ext cx="1270000" cy="1"/>
          </a:xfrm>
          <a:prstGeom prst="line">
            <a:avLst/>
          </a:prstGeom>
          <a:ln w="25400">
            <a:solidFill>
              <a:srgbClr val="6DB5B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Kreis">
            <a:extLst>
              <a:ext uri="{FF2B5EF4-FFF2-40B4-BE49-F238E27FC236}">
                <a16:creationId xmlns:a16="http://schemas.microsoft.com/office/drawing/2014/main" id="{0AE0B3AC-43A3-D845-8928-09C952B42FBD}"/>
              </a:ext>
            </a:extLst>
          </p:cNvPr>
          <p:cNvSpPr/>
          <p:nvPr userDrawn="1"/>
        </p:nvSpPr>
        <p:spPr>
          <a:xfrm>
            <a:off x="2536366" y="3104454"/>
            <a:ext cx="1524965" cy="152496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419100" dist="241914" dir="2493498" rotWithShape="0">
              <a:srgbClr val="373737">
                <a:alpha val="1371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" name="Kreis">
            <a:extLst>
              <a:ext uri="{FF2B5EF4-FFF2-40B4-BE49-F238E27FC236}">
                <a16:creationId xmlns:a16="http://schemas.microsoft.com/office/drawing/2014/main" id="{DEBDC3F9-3B46-1548-AE11-D6E29CA35069}"/>
              </a:ext>
            </a:extLst>
          </p:cNvPr>
          <p:cNvSpPr/>
          <p:nvPr userDrawn="1"/>
        </p:nvSpPr>
        <p:spPr>
          <a:xfrm>
            <a:off x="4435672" y="3104455"/>
            <a:ext cx="1524964" cy="152496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419100" dist="241914" dir="2493498" rotWithShape="0">
              <a:srgbClr val="373737">
                <a:alpha val="1371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Kreis">
            <a:extLst>
              <a:ext uri="{FF2B5EF4-FFF2-40B4-BE49-F238E27FC236}">
                <a16:creationId xmlns:a16="http://schemas.microsoft.com/office/drawing/2014/main" id="{A58A0E82-93AD-6647-924E-C147C447C068}"/>
              </a:ext>
            </a:extLst>
          </p:cNvPr>
          <p:cNvSpPr/>
          <p:nvPr userDrawn="1"/>
        </p:nvSpPr>
        <p:spPr>
          <a:xfrm>
            <a:off x="6334976" y="3108345"/>
            <a:ext cx="1524965" cy="152496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419100" dist="241914" dir="2493498" rotWithShape="0">
              <a:srgbClr val="373737">
                <a:alpha val="1371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6" name="Kreis">
            <a:extLst>
              <a:ext uri="{FF2B5EF4-FFF2-40B4-BE49-F238E27FC236}">
                <a16:creationId xmlns:a16="http://schemas.microsoft.com/office/drawing/2014/main" id="{61E6AC70-B462-8A47-B09D-170D5D526315}"/>
              </a:ext>
            </a:extLst>
          </p:cNvPr>
          <p:cNvSpPr/>
          <p:nvPr userDrawn="1"/>
        </p:nvSpPr>
        <p:spPr>
          <a:xfrm>
            <a:off x="8234281" y="3104456"/>
            <a:ext cx="1524965" cy="152496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419100" dist="241914" dir="2493498" rotWithShape="0">
              <a:srgbClr val="373737">
                <a:alpha val="1371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" name="Kreis">
            <a:extLst>
              <a:ext uri="{FF2B5EF4-FFF2-40B4-BE49-F238E27FC236}">
                <a16:creationId xmlns:a16="http://schemas.microsoft.com/office/drawing/2014/main" id="{530B1CA8-C8F4-C444-AA59-D7539DFE71A4}"/>
              </a:ext>
            </a:extLst>
          </p:cNvPr>
          <p:cNvSpPr/>
          <p:nvPr userDrawn="1"/>
        </p:nvSpPr>
        <p:spPr>
          <a:xfrm>
            <a:off x="10133586" y="3104455"/>
            <a:ext cx="1524965" cy="152496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419100" dist="241914" dir="2493498" rotWithShape="0">
              <a:srgbClr val="373737">
                <a:alpha val="1371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28" name="Google Shape;49;p5">
            <a:extLst>
              <a:ext uri="{FF2B5EF4-FFF2-40B4-BE49-F238E27FC236}">
                <a16:creationId xmlns:a16="http://schemas.microsoft.com/office/drawing/2014/main" id="{4BC5881A-7FBA-854A-ADBF-264509F5ABA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741107" y="3692232"/>
            <a:ext cx="1115482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" descr="Bildergebnis für logo tib">
            <a:extLst>
              <a:ext uri="{FF2B5EF4-FFF2-40B4-BE49-F238E27FC236}">
                <a16:creationId xmlns:a16="http://schemas.microsoft.com/office/drawing/2014/main" id="{6DFBA2D0-E12F-F748-8FDC-7CDBB186E14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5199"/>
          <a:stretch/>
        </p:blipFill>
        <p:spPr bwMode="auto">
          <a:xfrm>
            <a:off x="825761" y="3535477"/>
            <a:ext cx="1042979" cy="67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747BE0C1-D6FC-1948-8912-41DA70C07F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16" y="3726244"/>
            <a:ext cx="1294885" cy="29617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C5353AB-B59D-E141-81E3-5DBC83418F4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825" y="3600613"/>
            <a:ext cx="1131011" cy="387077"/>
          </a:xfrm>
          <a:prstGeom prst="rect">
            <a:avLst/>
          </a:prstGeom>
        </p:spPr>
      </p:pic>
      <p:pic>
        <p:nvPicPr>
          <p:cNvPr id="32" name="Picture 8" descr="Bildergebnis für logo uni osnabrück">
            <a:extLst>
              <a:ext uri="{FF2B5EF4-FFF2-40B4-BE49-F238E27FC236}">
                <a16:creationId xmlns:a16="http://schemas.microsoft.com/office/drawing/2014/main" id="{27565E40-6F71-9E49-9460-3D3D84C214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27" y="3692232"/>
            <a:ext cx="1171254" cy="3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oogle Shape;46;p5">
            <a:extLst>
              <a:ext uri="{FF2B5EF4-FFF2-40B4-BE49-F238E27FC236}">
                <a16:creationId xmlns:a16="http://schemas.microsoft.com/office/drawing/2014/main" id="{2D289AF5-7C24-DC45-A86E-A84C32616692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8516192" y="3643064"/>
            <a:ext cx="961142" cy="46252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AE57B4CF-C095-934E-8256-5403504A7D82}"/>
              </a:ext>
            </a:extLst>
          </p:cNvPr>
          <p:cNvSpPr/>
          <p:nvPr userDrawn="1"/>
        </p:nvSpPr>
        <p:spPr>
          <a:xfrm>
            <a:off x="11647487" y="6404674"/>
            <a:ext cx="352425" cy="352425"/>
          </a:xfrm>
          <a:prstGeom prst="ellipse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>
            <a:outerShdw blurRad="127000" dist="63500" dir="2700000" algn="tl" rotWithShape="0">
              <a:srgbClr val="54B6B5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Work Sans"/>
            </a:endParaRPr>
          </a:p>
        </p:txBody>
      </p:sp>
      <p:sp>
        <p:nvSpPr>
          <p:cNvPr id="35" name="Foliennummer">
            <a:extLst>
              <a:ext uri="{FF2B5EF4-FFF2-40B4-BE49-F238E27FC236}">
                <a16:creationId xmlns:a16="http://schemas.microsoft.com/office/drawing/2014/main" id="{BBD5F908-C2E7-5041-A699-5C85E10C5EA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545167" y="6442386"/>
            <a:ext cx="404916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6D88"/>
                </a:solidFill>
              </a:defRPr>
            </a:lvl1pPr>
          </a:lstStyle>
          <a:p>
            <a:fld id="{B1F1A3E1-5D01-ED4B-BCA0-2A91B74F799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6442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1">
            <a:extLst>
              <a:ext uri="{FF2B5EF4-FFF2-40B4-BE49-F238E27FC236}">
                <a16:creationId xmlns:a16="http://schemas.microsoft.com/office/drawing/2014/main" id="{EBF9DC5B-EFC5-6847-BD29-0CCF9CC74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/>
              <a:t>twillo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6" r:id="rId3"/>
    <p:sldLayoutId id="2147483657" r:id="rId4"/>
  </p:sldLayoutIdLst>
  <p:transition spd="med"/>
  <p:hf hdr="0" dt="0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Work Sans" pitchFamily="2" charset="77"/>
          <a:ea typeface="+mn-ea"/>
          <a:cs typeface="+mn-cs"/>
          <a:sym typeface="Work San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Work San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Work San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Work San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Work San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Work San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Work San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Work San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Work Sans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Work Sans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Work Sans" pitchFamily="2" charset="77"/>
          <a:ea typeface="+mn-ea"/>
          <a:cs typeface="+mn-cs"/>
          <a:sym typeface="Work San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Work Sans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Work Sans" pitchFamily="2" charset="77"/>
          <a:ea typeface="+mn-ea"/>
          <a:cs typeface="+mn-cs"/>
          <a:sym typeface="Work San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Work Sans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Work Sans" pitchFamily="2" charset="77"/>
          <a:ea typeface="+mn-ea"/>
          <a:cs typeface="+mn-cs"/>
          <a:sym typeface="Work San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Work Sans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Work Sans" pitchFamily="2" charset="77"/>
          <a:ea typeface="+mn-ea"/>
          <a:cs typeface="+mn-cs"/>
          <a:sym typeface="Work San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Work Sans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Work Sans" pitchFamily="2" charset="77"/>
          <a:ea typeface="+mn-ea"/>
          <a:cs typeface="+mn-cs"/>
          <a:sym typeface="Work San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Work Sans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Work San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Work Sans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Work San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Work Sans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Work San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Work Sans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Work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Work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.twillo@tib.e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llo.de/oer/web/rechtlich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llo.de/oer/web/vorlagen-und-werkzeug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rights.info/artikel/die-verwendung-von-marken-in-freien-bildungsmedien/2985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rights.info/artikel/screenshots-richtig-nutzen/3012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915835" y="3674225"/>
            <a:ext cx="10033591" cy="2454819"/>
            <a:chOff x="1016616" y="4263790"/>
            <a:chExt cx="10377005" cy="1888519"/>
          </a:xfrm>
        </p:grpSpPr>
        <p:sp>
          <p:nvSpPr>
            <p:cNvPr id="5" name="Google Shape;39;p5">
              <a:extLst>
                <a:ext uri="{FF2B5EF4-FFF2-40B4-BE49-F238E27FC236}">
                  <a16:creationId xmlns:a16="http://schemas.microsoft.com/office/drawing/2014/main" id="{A4D58516-0451-CD42-95CB-C377E16EF6FB}"/>
                </a:ext>
              </a:extLst>
            </p:cNvPr>
            <p:cNvSpPr txBox="1"/>
            <p:nvPr/>
          </p:nvSpPr>
          <p:spPr>
            <a:xfrm>
              <a:off x="5857592" y="4689984"/>
              <a:ext cx="5536029" cy="11463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35000"/>
                </a:lnSpc>
                <a:spcBef>
                  <a:spcPts val="800"/>
                </a:spcBef>
              </a:pPr>
              <a:r>
                <a:rPr lang="de-DE" sz="1600" dirty="0" err="1">
                  <a:solidFill>
                    <a:srgbClr val="0A1F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Yulia</a:t>
              </a:r>
              <a:r>
                <a:rPr lang="de-DE" sz="1600" dirty="0">
                  <a:solidFill>
                    <a:srgbClr val="0A1F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Loose,</a:t>
              </a:r>
              <a:br>
                <a:rPr lang="de-DE" sz="1600" dirty="0">
                  <a:solidFill>
                    <a:srgbClr val="0A1F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600" dirty="0">
                  <a:solidFill>
                    <a:srgbClr val="0A1F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ELAN e.V.</a:t>
              </a:r>
            </a:p>
            <a:p>
              <a:pPr algn="r">
                <a:lnSpc>
                  <a:spcPct val="135000"/>
                </a:lnSpc>
                <a:spcBef>
                  <a:spcPts val="800"/>
                </a:spcBef>
              </a:pPr>
              <a:r>
                <a:rPr lang="de-DE" sz="1600" dirty="0">
                  <a:solidFill>
                    <a:srgbClr val="66CC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dirty="0">
                  <a:solidFill>
                    <a:srgbClr val="4AACAA"/>
                  </a:solidFill>
                  <a:latin typeface="Josefin Sans" pitchFamily="2" charset="0"/>
                  <a:cs typeface="Arial" panose="020B0604020202020204" pitchFamily="34" charset="0"/>
                </a:rPr>
                <a:t>GRAFIKDESIGN: </a:t>
              </a:r>
            </a:p>
            <a:p>
              <a:pPr algn="r">
                <a:spcBef>
                  <a:spcPts val="800"/>
                </a:spcBef>
              </a:pPr>
              <a:r>
                <a:rPr lang="de-DE" sz="1600" dirty="0">
                  <a:solidFill>
                    <a:srgbClr val="0A1F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Merle Zander 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8F0970B-743B-B140-A753-14598775FB71}"/>
                </a:ext>
              </a:extLst>
            </p:cNvPr>
            <p:cNvSpPr txBox="1"/>
            <p:nvPr/>
          </p:nvSpPr>
          <p:spPr>
            <a:xfrm>
              <a:off x="1016616" y="4286205"/>
              <a:ext cx="4840976" cy="11726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de-DE" cap="all" dirty="0">
                  <a:solidFill>
                    <a:srgbClr val="54B6B5"/>
                  </a:solidFill>
                  <a:latin typeface="Josefin Sans" pitchFamily="2" charset="0"/>
                </a:rPr>
                <a:t>OER rechtskonform </a:t>
              </a:r>
            </a:p>
            <a:p>
              <a:pPr>
                <a:lnSpc>
                  <a:spcPct val="130000"/>
                </a:lnSpc>
              </a:pPr>
              <a:r>
                <a:rPr lang="de-DE" cap="all" dirty="0">
                  <a:solidFill>
                    <a:srgbClr val="54B6B5"/>
                  </a:solidFill>
                  <a:latin typeface="Josefin Sans" pitchFamily="2" charset="0"/>
                </a:rPr>
                <a:t>erstellen und nutzen: </a:t>
              </a:r>
              <a:br>
                <a:rPr lang="de-DE" cap="all" dirty="0">
                  <a:solidFill>
                    <a:srgbClr val="0A1F40"/>
                  </a:solidFill>
                  <a:latin typeface="Josefin Sans" pitchFamily="2" charset="0"/>
                </a:rPr>
              </a:br>
              <a:r>
                <a:rPr lang="de-DE" cap="all" dirty="0">
                  <a:solidFill>
                    <a:srgbClr val="0A1F40"/>
                  </a:solidFill>
                  <a:latin typeface="Josefin Sans" pitchFamily="2" charset="0"/>
                </a:rPr>
                <a:t>die typischen anwendungsfälle</a:t>
              </a:r>
            </a:p>
          </p:txBody>
        </p:sp>
        <p:sp>
          <p:nvSpPr>
            <p:cNvPr id="8" name="Google Shape;39;p5">
              <a:extLst>
                <a:ext uri="{FF2B5EF4-FFF2-40B4-BE49-F238E27FC236}">
                  <a16:creationId xmlns:a16="http://schemas.microsoft.com/office/drawing/2014/main" id="{99B86C08-94CC-41CF-A81B-FE30CE66C3F2}"/>
                </a:ext>
              </a:extLst>
            </p:cNvPr>
            <p:cNvSpPr txBox="1"/>
            <p:nvPr/>
          </p:nvSpPr>
          <p:spPr>
            <a:xfrm>
              <a:off x="6668494" y="4263790"/>
              <a:ext cx="4708453" cy="3468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35000"/>
                </a:lnSpc>
                <a:spcBef>
                  <a:spcPts val="800"/>
                </a:spcBef>
              </a:pPr>
              <a:r>
                <a:rPr lang="de-DE" cap="all" dirty="0">
                  <a:solidFill>
                    <a:srgbClr val="54B6B5"/>
                  </a:solidFill>
                  <a:latin typeface="Josefin Sans" pitchFamily="2" charset="77"/>
                </a:rPr>
                <a:t>Referentin</a:t>
              </a:r>
              <a:endParaRPr lang="de-DE" dirty="0">
                <a:solidFill>
                  <a:schemeClr val="tx1"/>
                </a:solidFill>
                <a:latin typeface="Work Sans" pitchFamily="2" charset="77"/>
              </a:endParaRPr>
            </a:p>
          </p:txBody>
        </p:sp>
        <p:sp>
          <p:nvSpPr>
            <p:cNvPr id="7" name="Google Shape;39;p5">
              <a:extLst>
                <a:ext uri="{FF2B5EF4-FFF2-40B4-BE49-F238E27FC236}">
                  <a16:creationId xmlns:a16="http://schemas.microsoft.com/office/drawing/2014/main" id="{AB633F23-C759-4048-9056-11AD5A80A8EE}"/>
                </a:ext>
              </a:extLst>
            </p:cNvPr>
            <p:cNvSpPr txBox="1"/>
            <p:nvPr/>
          </p:nvSpPr>
          <p:spPr>
            <a:xfrm>
              <a:off x="1082456" y="5621931"/>
              <a:ext cx="3932232" cy="53037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5000"/>
                </a:lnSpc>
                <a:spcBef>
                  <a:spcPts val="800"/>
                </a:spcBef>
              </a:pPr>
              <a:endParaRPr lang="de-DE" sz="1400" dirty="0">
                <a:solidFill>
                  <a:srgbClr val="0A1F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5000"/>
                </a:lnSpc>
                <a:spcBef>
                  <a:spcPts val="800"/>
                </a:spcBef>
              </a:pPr>
              <a:r>
                <a:rPr lang="de-DE" sz="1600" dirty="0">
                  <a:solidFill>
                    <a:srgbClr val="0A1F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Stand: Februar 2023</a:t>
              </a:r>
            </a:p>
          </p:txBody>
        </p:sp>
      </p:grpSp>
      <p:sp>
        <p:nvSpPr>
          <p:cNvPr id="2" name="Rechteck 1"/>
          <p:cNvSpPr/>
          <p:nvPr/>
        </p:nvSpPr>
        <p:spPr>
          <a:xfrm>
            <a:off x="0" y="6227787"/>
            <a:ext cx="12192001" cy="550235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Work Sans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915835" y="6211084"/>
            <a:ext cx="10033591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B7FB6EFF-A9AB-499D-93AB-DE02F1896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065" y="6409729"/>
            <a:ext cx="590550" cy="26181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D3ABE7F-B239-494C-9C1A-A177BE111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212" y="6356678"/>
            <a:ext cx="1038595" cy="34892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920AEFB-DDC1-49CD-8528-42FD6ED27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303" y="6391865"/>
            <a:ext cx="1176672" cy="44321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66E59D3-39D7-4DED-A940-B1E5490B9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241" y="6368944"/>
            <a:ext cx="1006028" cy="37893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40C916D-3500-430B-9E16-28D1D7D6E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9333" y="6413429"/>
            <a:ext cx="1176672" cy="35300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F07C5A8-548A-42B0-9337-5CDF7B78D3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3576" y="6271253"/>
            <a:ext cx="908546" cy="342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WICKLUNG DES PORTALS">
            <a:extLst>
              <a:ext uri="{FF2B5EF4-FFF2-40B4-BE49-F238E27FC236}">
                <a16:creationId xmlns:a16="http://schemas.microsoft.com/office/drawing/2014/main" id="{4D36C0BE-E63B-254B-8044-FE4CA6249C77}"/>
              </a:ext>
            </a:extLst>
          </p:cNvPr>
          <p:cNvSpPr txBox="1"/>
          <p:nvPr/>
        </p:nvSpPr>
        <p:spPr>
          <a:xfrm>
            <a:off x="2270876" y="233002"/>
            <a:ext cx="795102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pc="144">
                <a:solidFill>
                  <a:srgbClr val="0A1F4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</a:lstStyle>
          <a:p>
            <a:pPr algn="ctr"/>
            <a:r>
              <a:rPr lang="de-DE" cap="all" dirty="0">
                <a:solidFill>
                  <a:srgbClr val="000000"/>
                </a:solidFill>
                <a:latin typeface="Josefin Sans" pitchFamily="2" charset="77"/>
              </a:rPr>
              <a:t>VI. Rechtskonformer </a:t>
            </a:r>
            <a:r>
              <a:rPr lang="de-DE" cap="all" dirty="0" err="1">
                <a:solidFill>
                  <a:srgbClr val="000000"/>
                </a:solidFill>
                <a:latin typeface="Josefin Sans" pitchFamily="2" charset="77"/>
              </a:rPr>
              <a:t>einbau</a:t>
            </a:r>
            <a:r>
              <a:rPr lang="de-DE" cap="all" dirty="0">
                <a:solidFill>
                  <a:srgbClr val="000000"/>
                </a:solidFill>
                <a:latin typeface="Josefin Sans" pitchFamily="2" charset="77"/>
              </a:rPr>
              <a:t> von </a:t>
            </a:r>
            <a:r>
              <a:rPr lang="de-DE" b="1" cap="all" dirty="0">
                <a:solidFill>
                  <a:srgbClr val="000000"/>
                </a:solidFill>
                <a:latin typeface="Josefin Sans" pitchFamily="2" charset="77"/>
              </a:rPr>
              <a:t>KI-Inhalten</a:t>
            </a:r>
            <a:r>
              <a:rPr lang="de-DE" cap="all" dirty="0">
                <a:solidFill>
                  <a:srgbClr val="000000"/>
                </a:solidFill>
                <a:latin typeface="Josefin Sans" pitchFamily="2" charset="77"/>
              </a:rPr>
              <a:t> in </a:t>
            </a:r>
            <a:r>
              <a:rPr lang="de-DE" cap="all" dirty="0" err="1">
                <a:solidFill>
                  <a:srgbClr val="000000"/>
                </a:solidFill>
                <a:latin typeface="Josefin Sans" pitchFamily="2" charset="77"/>
              </a:rPr>
              <a:t>oer</a:t>
            </a:r>
            <a:endParaRPr cap="all" dirty="0">
              <a:latin typeface="Josefin Sans" pitchFamily="2" charset="77"/>
            </a:endParaRPr>
          </a:p>
        </p:txBody>
      </p:sp>
      <p:sp>
        <p:nvSpPr>
          <p:cNvPr id="3" name="Linie">
            <a:extLst>
              <a:ext uri="{FF2B5EF4-FFF2-40B4-BE49-F238E27FC236}">
                <a16:creationId xmlns:a16="http://schemas.microsoft.com/office/drawing/2014/main" id="{D9F5C39E-361D-2040-B4BE-76BA83240B19}"/>
              </a:ext>
            </a:extLst>
          </p:cNvPr>
          <p:cNvSpPr/>
          <p:nvPr/>
        </p:nvSpPr>
        <p:spPr>
          <a:xfrm flipV="1">
            <a:off x="2318281" y="602334"/>
            <a:ext cx="7856206" cy="0"/>
          </a:xfrm>
          <a:prstGeom prst="line">
            <a:avLst/>
          </a:prstGeom>
          <a:ln w="25400">
            <a:solidFill>
              <a:srgbClr val="6DB5B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6BD27BC-E457-4352-AC91-583A7A9257BE}"/>
              </a:ext>
            </a:extLst>
          </p:cNvPr>
          <p:cNvSpPr txBox="1"/>
          <p:nvPr/>
        </p:nvSpPr>
        <p:spPr>
          <a:xfrm>
            <a:off x="2418536" y="948692"/>
            <a:ext cx="9773464" cy="5909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4-Schritte-Prüfung (Folie 4) </a:t>
            </a:r>
            <a:endParaRPr kumimoji="0" lang="de-DE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Werkqualität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/Schöpfungshöhe?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(-), wenn KI-Leistung überwiegt (kein OER, da Gemeinfreiheit)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(+), w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enn menschliche Leistung deutlich überwiegt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(P) KI-Texte basieren auf urheberrechtlich geschützten Werken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Keine 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Quellenangabe, kein Einverständnis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Benutzung ganzer Werke/</a:t>
            </a:r>
            <a:r>
              <a:rPr kumimoji="0" lang="de-DE" sz="1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Werkteile denkbar=&gt; 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Gefahr, abgemahnt zu werden, da kein Gutglaubensschutz im Urheberrecht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Kennzeichnungspflicht:</a:t>
            </a: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kann sich aus Nutzungsbedingungen des Software-Anbieters/aus Prüfungsordnungen und Rahmenvorschriften der HS ergeben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Chat Bots sind (noch) nicht perfekt: Generierte Antworten sind nicht immer korrekt.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Tipps: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KI-Inhalte kennzeichnen (Befehl, Datum, Änderungen)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Plagiat-Software einsetzen/ KI-Texte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googeln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Keine geschützten Werke in KI-Tools einstellen/ mit KI-Tools bearbeiten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EA4DD9-B04A-69CF-66CB-A7C7DB9A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008" y="1825336"/>
            <a:ext cx="2997345" cy="299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673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695E6CB-8232-A04E-984C-8F6F52C79B4B}"/>
              </a:ext>
            </a:extLst>
          </p:cNvPr>
          <p:cNvSpPr/>
          <p:nvPr/>
        </p:nvSpPr>
        <p:spPr>
          <a:xfrm>
            <a:off x="1641195" y="2065283"/>
            <a:ext cx="8909611" cy="3752193"/>
          </a:xfrm>
          <a:prstGeom prst="roundRect">
            <a:avLst>
              <a:gd name="adj" fmla="val 3799"/>
            </a:avLst>
          </a:prstGeom>
          <a:solidFill>
            <a:schemeClr val="bg1"/>
          </a:solidFill>
          <a:ln w="12700" cap="flat">
            <a:gradFill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2700000" scaled="0"/>
            </a:gra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Work Sans"/>
            </a:endParaRPr>
          </a:p>
        </p:txBody>
      </p:sp>
      <p:sp>
        <p:nvSpPr>
          <p:cNvPr id="12" name="ENTWICKLUNG DES PORTALS">
            <a:extLst>
              <a:ext uri="{FF2B5EF4-FFF2-40B4-BE49-F238E27FC236}">
                <a16:creationId xmlns:a16="http://schemas.microsoft.com/office/drawing/2014/main" id="{4D36C0BE-E63B-254B-8044-FE4CA6249C77}"/>
              </a:ext>
            </a:extLst>
          </p:cNvPr>
          <p:cNvSpPr txBox="1"/>
          <p:nvPr/>
        </p:nvSpPr>
        <p:spPr>
          <a:xfrm>
            <a:off x="4646549" y="951459"/>
            <a:ext cx="289893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pc="144">
                <a:solidFill>
                  <a:srgbClr val="0A1F4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</a:lstStyle>
          <a:p>
            <a:pPr algn="ctr"/>
            <a:r>
              <a:rPr lang="de-DE" cap="all" dirty="0">
                <a:solidFill>
                  <a:srgbClr val="000000"/>
                </a:solidFill>
                <a:latin typeface="Josefin Sans" pitchFamily="2" charset="77"/>
              </a:rPr>
              <a:t>Fragen/Diskussion</a:t>
            </a:r>
            <a:endParaRPr b="1" cap="all" dirty="0">
              <a:latin typeface="Josefin Sans" pitchFamily="2" charset="77"/>
            </a:endParaRPr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D9F5C39E-361D-2040-B4BE-76BA83240B19}"/>
              </a:ext>
            </a:extLst>
          </p:cNvPr>
          <p:cNvSpPr/>
          <p:nvPr/>
        </p:nvSpPr>
        <p:spPr>
          <a:xfrm>
            <a:off x="4784271" y="1374429"/>
            <a:ext cx="2645229" cy="0"/>
          </a:xfrm>
          <a:prstGeom prst="line">
            <a:avLst/>
          </a:prstGeom>
          <a:ln w="25400">
            <a:solidFill>
              <a:srgbClr val="6DB5B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F123C0B-759B-40D6-B675-E1043E0F4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549" y="2472115"/>
            <a:ext cx="2938527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716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39;p5"/>
          <p:cNvSpPr txBox="1"/>
          <p:nvPr/>
        </p:nvSpPr>
        <p:spPr>
          <a:xfrm>
            <a:off x="1036787" y="4228009"/>
            <a:ext cx="4096018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800"/>
              </a:spcBef>
            </a:pP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freuen uns auf Ihre OER!</a:t>
            </a:r>
          </a:p>
          <a:p>
            <a:pPr>
              <a:spcBef>
                <a:spcPts val="800"/>
              </a:spcBef>
            </a:pP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Fragen/Anregungen:</a:t>
            </a:r>
          </a:p>
          <a:p>
            <a:pPr>
              <a:spcBef>
                <a:spcPts val="800"/>
              </a:spcBef>
            </a:pPr>
            <a:r>
              <a:rPr lang="de-DE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support.twillo@tib.eu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800"/>
              </a:spcBef>
            </a:pPr>
            <a:endParaRPr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39;p5"/>
          <p:cNvSpPr txBox="1"/>
          <p:nvPr/>
        </p:nvSpPr>
        <p:spPr>
          <a:xfrm>
            <a:off x="7044182" y="4228008"/>
            <a:ext cx="4669227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800"/>
              </a:spcBef>
            </a:pPr>
            <a:r>
              <a:rPr lang="de-DE" sz="2400" dirty="0">
                <a:solidFill>
                  <a:srgbClr val="54B6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Mitmachen!</a:t>
            </a:r>
          </a:p>
          <a:p>
            <a:pPr>
              <a:spcBef>
                <a:spcPts val="800"/>
              </a:spcBef>
            </a:pP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bilden, </a:t>
            </a:r>
            <a:br>
              <a:rPr lang="de-DE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 Lehr-/Lernmaterialien teilen, </a:t>
            </a:r>
            <a:br>
              <a:rPr lang="de-DE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Offenheit von Bildung beitragen</a:t>
            </a:r>
            <a:endParaRPr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WICKLUNG DES PORTALS">
            <a:extLst>
              <a:ext uri="{FF2B5EF4-FFF2-40B4-BE49-F238E27FC236}">
                <a16:creationId xmlns:a16="http://schemas.microsoft.com/office/drawing/2014/main" id="{63161AFE-61AB-9846-B0BE-6E92EFBE5D9B}"/>
              </a:ext>
            </a:extLst>
          </p:cNvPr>
          <p:cNvSpPr txBox="1"/>
          <p:nvPr/>
        </p:nvSpPr>
        <p:spPr>
          <a:xfrm>
            <a:off x="5625292" y="249822"/>
            <a:ext cx="131728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pc="144">
                <a:solidFill>
                  <a:srgbClr val="0A1F4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</a:lstStyle>
          <a:p>
            <a:pPr algn="ctr"/>
            <a:r>
              <a:rPr lang="de-DE" cap="all" dirty="0">
                <a:latin typeface="Josefin Sans" pitchFamily="2" charset="77"/>
              </a:rPr>
              <a:t>Inhalte:</a:t>
            </a:r>
            <a:endParaRPr cap="all" dirty="0">
              <a:latin typeface="Josefin Sans" pitchFamily="2" charset="77"/>
            </a:endParaRPr>
          </a:p>
        </p:txBody>
      </p:sp>
      <p:sp>
        <p:nvSpPr>
          <p:cNvPr id="3" name="Linie">
            <a:extLst>
              <a:ext uri="{FF2B5EF4-FFF2-40B4-BE49-F238E27FC236}">
                <a16:creationId xmlns:a16="http://schemas.microsoft.com/office/drawing/2014/main" id="{283288AA-6CD6-E04E-8637-3C157BB089BA}"/>
              </a:ext>
            </a:extLst>
          </p:cNvPr>
          <p:cNvSpPr/>
          <p:nvPr/>
        </p:nvSpPr>
        <p:spPr>
          <a:xfrm>
            <a:off x="5672575" y="619154"/>
            <a:ext cx="1270000" cy="1"/>
          </a:xfrm>
          <a:prstGeom prst="line">
            <a:avLst/>
          </a:prstGeom>
          <a:ln w="25400">
            <a:solidFill>
              <a:srgbClr val="6DB5B5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E1671F-EC45-1D45-81DB-8EF6F80C5725}"/>
              </a:ext>
            </a:extLst>
          </p:cNvPr>
          <p:cNvSpPr txBox="1"/>
          <p:nvPr/>
        </p:nvSpPr>
        <p:spPr>
          <a:xfrm>
            <a:off x="3783874" y="1174420"/>
            <a:ext cx="6934200" cy="513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Rechtskonformer Einbau von…</a:t>
            </a:r>
          </a:p>
          <a:p>
            <a:pPr marR="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>
              <a:lnSpc>
                <a:spcPct val="13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Texten </a:t>
            </a:r>
          </a:p>
          <a:p>
            <a:pPr marL="342900" lvl="3" indent="-342900">
              <a:lnSpc>
                <a:spcPct val="13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Bildern, Personenbildern</a:t>
            </a:r>
          </a:p>
          <a:p>
            <a:pPr marL="342900" lvl="3" indent="-342900">
              <a:lnSpc>
                <a:spcPct val="13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Videos, Filmen</a:t>
            </a:r>
          </a:p>
          <a:p>
            <a:pPr marL="342900" lvl="3" indent="-342900">
              <a:lnSpc>
                <a:spcPct val="13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Musik</a:t>
            </a:r>
          </a:p>
          <a:p>
            <a:pPr marL="342900" lvl="3" indent="-342900">
              <a:lnSpc>
                <a:spcPct val="13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Grafiken, Logos, Tabellen, Diagrammen</a:t>
            </a:r>
          </a:p>
          <a:p>
            <a:pPr marL="342900" lvl="3" indent="-342900">
              <a:lnSpc>
                <a:spcPct val="130000"/>
              </a:lnSpc>
              <a:buFont typeface="+mj-lt"/>
              <a:buAutoNum type="arabicPeriod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Screenshots/ Screencast</a:t>
            </a:r>
          </a:p>
          <a:p>
            <a:pPr marL="342900" lvl="3" indent="-342900">
              <a:lnSpc>
                <a:spcPct val="130000"/>
              </a:lnSpc>
              <a:buFont typeface="+mj-lt"/>
              <a:buAutoNum type="arabicPeriod"/>
            </a:pP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KI-basierten Inhalten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…in OER</a:t>
            </a:r>
          </a:p>
          <a:p>
            <a:pPr marR="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de-DE" dirty="0">
              <a:latin typeface="Work Sans" pitchFamily="2" charset="77"/>
            </a:endParaRPr>
          </a:p>
          <a:p>
            <a:pPr marL="400050" marR="0" indent="-40005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romanUcPeriod"/>
              <a:tabLst/>
            </a:pPr>
            <a:endParaRPr lang="de-DE" dirty="0">
              <a:latin typeface="Work Sans" pitchFamily="2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93589E5-F0A8-48B5-9CA4-0B2C6BC1B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7" y="1959429"/>
            <a:ext cx="2939142" cy="293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WICKLUNG DES PORTALS">
            <a:extLst>
              <a:ext uri="{FF2B5EF4-FFF2-40B4-BE49-F238E27FC236}">
                <a16:creationId xmlns:a16="http://schemas.microsoft.com/office/drawing/2014/main" id="{63161AFE-61AB-9846-B0BE-6E92EFBE5D9B}"/>
              </a:ext>
            </a:extLst>
          </p:cNvPr>
          <p:cNvSpPr txBox="1"/>
          <p:nvPr/>
        </p:nvSpPr>
        <p:spPr>
          <a:xfrm>
            <a:off x="3050177" y="248050"/>
            <a:ext cx="703070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pc="144">
                <a:solidFill>
                  <a:srgbClr val="0A1F4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</a:lstStyle>
          <a:p>
            <a:pPr algn="ctr"/>
            <a:r>
              <a:rPr lang="de-DE" cap="all" dirty="0">
                <a:latin typeface="Josefin Sans" pitchFamily="2" charset="77"/>
              </a:rPr>
              <a:t>I. Rechtskonformer Einbau von </a:t>
            </a:r>
            <a:r>
              <a:rPr lang="de-DE" b="1" cap="all" dirty="0">
                <a:latin typeface="Josefin Sans" pitchFamily="2" charset="77"/>
              </a:rPr>
              <a:t>Texten</a:t>
            </a:r>
            <a:r>
              <a:rPr lang="de-DE" cap="all" dirty="0">
                <a:latin typeface="Josefin Sans" pitchFamily="2" charset="77"/>
              </a:rPr>
              <a:t> in OER</a:t>
            </a:r>
            <a:endParaRPr cap="all" dirty="0">
              <a:latin typeface="Josefin Sans" pitchFamily="2" charset="77"/>
            </a:endParaRPr>
          </a:p>
        </p:txBody>
      </p:sp>
      <p:sp>
        <p:nvSpPr>
          <p:cNvPr id="3" name="Linie">
            <a:extLst>
              <a:ext uri="{FF2B5EF4-FFF2-40B4-BE49-F238E27FC236}">
                <a16:creationId xmlns:a16="http://schemas.microsoft.com/office/drawing/2014/main" id="{283288AA-6CD6-E04E-8637-3C157BB089BA}"/>
              </a:ext>
            </a:extLst>
          </p:cNvPr>
          <p:cNvSpPr/>
          <p:nvPr/>
        </p:nvSpPr>
        <p:spPr>
          <a:xfrm>
            <a:off x="3224703" y="644792"/>
            <a:ext cx="6681652" cy="0"/>
          </a:xfrm>
          <a:prstGeom prst="line">
            <a:avLst/>
          </a:prstGeom>
          <a:ln w="25400">
            <a:solidFill>
              <a:srgbClr val="6DB5B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F92619-D1DD-4C9F-A60E-3CA085060177}"/>
              </a:ext>
            </a:extLst>
          </p:cNvPr>
          <p:cNvSpPr txBox="1"/>
          <p:nvPr/>
        </p:nvSpPr>
        <p:spPr>
          <a:xfrm>
            <a:off x="3050177" y="1188665"/>
            <a:ext cx="11107579" cy="5078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4 Schritte-Prüfung: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Schritt 1: 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Ist das Werk </a:t>
            </a: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urheberrechtlich geschützt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?</a:t>
            </a:r>
          </a:p>
          <a:p>
            <a:pPr lvl="4" indent="0"/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(-): Gemeinfreiheit; amtliche Werke, § 5 UrhG; fehlende Schöpfungshöhe (i.d.R.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einzelne Sätze)</a:t>
            </a:r>
            <a:endParaRPr kumimoji="0" lang="de-DE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Schritt 2: 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Ist das </a:t>
            </a: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Urheberrecht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durch die beabsichtigte Nutzung überhaupt </a:t>
            </a: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tangiert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(-): Werkgenuss; Privatkopie, § 53 UrhG; private Nutzung (Öffentlichkeitsbegriff,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§ 15 Abs. 3 UrhG), Verlinkung (Hyperlinks, Embedding)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Schritt 3: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Ist die Nutzung durch eine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gesetzliche Erlaubnis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gedeckt?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z.B. Zitatrecht; Karikatur, Parodie, Pastiche, § 51a UrhG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Achtung! § 60a UrhG nicht für OER!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Schritt 4: 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Bestehen</a:t>
            </a: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Nutzungsrechte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am Werk, z.B. durch eine offene Lizenz?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Lizenzbedingungen genau einhalten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Lizenzvermerk richtig schreiben (bei CC: </a:t>
            </a:r>
            <a:r>
              <a:rPr kumimoji="0" lang="de-DE" sz="1600" b="0" i="1" u="none" strike="noStrike" cap="none" spc="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TULLU+B</a:t>
            </a:r>
            <a:r>
              <a:rPr kumimoji="0" lang="de-DE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Liegen diese Voraussetzungen nicht vor? =&gt; Nutzungsrechte einholen! 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45E8F7A-D644-4F41-9573-1250A141A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156460"/>
            <a:ext cx="254508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WICKLUNG DES PORTALS">
            <a:extLst>
              <a:ext uri="{FF2B5EF4-FFF2-40B4-BE49-F238E27FC236}">
                <a16:creationId xmlns:a16="http://schemas.microsoft.com/office/drawing/2014/main" id="{63161AFE-61AB-9846-B0BE-6E92EFBE5D9B}"/>
              </a:ext>
            </a:extLst>
          </p:cNvPr>
          <p:cNvSpPr txBox="1"/>
          <p:nvPr/>
        </p:nvSpPr>
        <p:spPr>
          <a:xfrm>
            <a:off x="4918100" y="160933"/>
            <a:ext cx="29029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pc="144">
                <a:solidFill>
                  <a:srgbClr val="0A1F4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</a:lstStyle>
          <a:p>
            <a:pPr algn="ctr"/>
            <a:r>
              <a:rPr lang="de-DE" cap="all" dirty="0">
                <a:latin typeface="Josefin Sans" pitchFamily="2" charset="77"/>
              </a:rPr>
              <a:t>Exkurs: Zitatrecht</a:t>
            </a:r>
            <a:endParaRPr cap="all" dirty="0">
              <a:latin typeface="Josefin Sans" pitchFamily="2" charset="77"/>
            </a:endParaRPr>
          </a:p>
        </p:txBody>
      </p:sp>
      <p:sp>
        <p:nvSpPr>
          <p:cNvPr id="3" name="Linie">
            <a:extLst>
              <a:ext uri="{FF2B5EF4-FFF2-40B4-BE49-F238E27FC236}">
                <a16:creationId xmlns:a16="http://schemas.microsoft.com/office/drawing/2014/main" id="{283288AA-6CD6-E04E-8637-3C157BB089BA}"/>
              </a:ext>
            </a:extLst>
          </p:cNvPr>
          <p:cNvSpPr/>
          <p:nvPr/>
        </p:nvSpPr>
        <p:spPr>
          <a:xfrm flipV="1">
            <a:off x="4944547" y="530265"/>
            <a:ext cx="2850074" cy="0"/>
          </a:xfrm>
          <a:prstGeom prst="line">
            <a:avLst/>
          </a:prstGeom>
          <a:ln w="25400">
            <a:solidFill>
              <a:srgbClr val="6DB5B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EEC3C15-CA47-402C-AEA8-23E6C627FAA2}"/>
              </a:ext>
            </a:extLst>
          </p:cNvPr>
          <p:cNvSpPr txBox="1"/>
          <p:nvPr/>
        </p:nvSpPr>
        <p:spPr>
          <a:xfrm>
            <a:off x="3104731" y="930271"/>
            <a:ext cx="7041696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Voraussetzungen des Zitatrechts, § 51 UrhG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zitierfähiges Werk 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(bereits legitim veröffentlicht; Schöpfungshöhe)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Zitatzweck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(inhaltlicher Zusammenhang; nicht nur zur „Verschönerung“)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Erkennbarkeit als Zitat 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(=als fremdes Zutat)</a:t>
            </a:r>
            <a:endParaRPr lang="de-DE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zulässiger Umfang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wissenschaftliches Großzitat, § 51 Abs. 1 S.2 Nr.1 UrhG (Erläutern); Kleinzitat, § 51 Abs. 1 S. 2 Nr.2 UrhG (Belegen)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Änderungsverbot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§ 62 UrhG 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(Ausnahme: Kürzungen, Zusammenfassungen, Übersetzungen, Größenveränderung, sofern für den Zitatzweck erforderlich; Bearbeitungen sind kenntlich zu machen)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Quellenangabe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§ 63 UrhG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227B8A-3DBA-4554-AB09-5BCCCA251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9" y="2290570"/>
            <a:ext cx="2398781" cy="19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WICKLUNG DES PORTALS">
            <a:extLst>
              <a:ext uri="{FF2B5EF4-FFF2-40B4-BE49-F238E27FC236}">
                <a16:creationId xmlns:a16="http://schemas.microsoft.com/office/drawing/2014/main" id="{63161AFE-61AB-9846-B0BE-6E92EFBE5D9B}"/>
              </a:ext>
            </a:extLst>
          </p:cNvPr>
          <p:cNvSpPr txBox="1"/>
          <p:nvPr/>
        </p:nvSpPr>
        <p:spPr>
          <a:xfrm>
            <a:off x="3084891" y="183287"/>
            <a:ext cx="72471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pc="144">
                <a:solidFill>
                  <a:srgbClr val="0A1F4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</a:lstStyle>
          <a:p>
            <a:pPr algn="ctr"/>
            <a:r>
              <a:rPr lang="de-DE" cap="all" dirty="0">
                <a:latin typeface="Josefin Sans" pitchFamily="2" charset="77"/>
              </a:rPr>
              <a:t>II. Rechtskonformer </a:t>
            </a:r>
            <a:r>
              <a:rPr lang="de-DE" cap="all" dirty="0" err="1">
                <a:latin typeface="Josefin Sans" pitchFamily="2" charset="77"/>
              </a:rPr>
              <a:t>einbau</a:t>
            </a:r>
            <a:r>
              <a:rPr lang="de-DE" cap="all" dirty="0">
                <a:latin typeface="Josefin Sans" pitchFamily="2" charset="77"/>
              </a:rPr>
              <a:t> von </a:t>
            </a:r>
            <a:r>
              <a:rPr lang="de-DE" b="1" cap="all" dirty="0">
                <a:latin typeface="Josefin Sans" pitchFamily="2" charset="77"/>
              </a:rPr>
              <a:t>Bildern</a:t>
            </a:r>
            <a:r>
              <a:rPr lang="de-DE" cap="all" dirty="0">
                <a:latin typeface="Josefin Sans" pitchFamily="2" charset="77"/>
              </a:rPr>
              <a:t> in </a:t>
            </a:r>
            <a:r>
              <a:rPr lang="de-DE" cap="all" dirty="0" err="1">
                <a:latin typeface="Josefin Sans" pitchFamily="2" charset="77"/>
              </a:rPr>
              <a:t>oer</a:t>
            </a:r>
            <a:endParaRPr cap="all" dirty="0">
              <a:latin typeface="Josefin Sans" pitchFamily="2" charset="77"/>
            </a:endParaRPr>
          </a:p>
        </p:txBody>
      </p:sp>
      <p:sp>
        <p:nvSpPr>
          <p:cNvPr id="3" name="Linie">
            <a:extLst>
              <a:ext uri="{FF2B5EF4-FFF2-40B4-BE49-F238E27FC236}">
                <a16:creationId xmlns:a16="http://schemas.microsoft.com/office/drawing/2014/main" id="{283288AA-6CD6-E04E-8637-3C157BB089BA}"/>
              </a:ext>
            </a:extLst>
          </p:cNvPr>
          <p:cNvSpPr/>
          <p:nvPr/>
        </p:nvSpPr>
        <p:spPr>
          <a:xfrm flipV="1">
            <a:off x="3205999" y="552619"/>
            <a:ext cx="7004957" cy="0"/>
          </a:xfrm>
          <a:prstGeom prst="line">
            <a:avLst/>
          </a:prstGeom>
          <a:ln w="25400">
            <a:solidFill>
              <a:srgbClr val="6DB5B5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E1671F-EC45-1D45-81DB-8EF6F80C5725}"/>
              </a:ext>
            </a:extLst>
          </p:cNvPr>
          <p:cNvSpPr txBox="1"/>
          <p:nvPr/>
        </p:nvSpPr>
        <p:spPr>
          <a:xfrm>
            <a:off x="6152908" y="2451865"/>
            <a:ext cx="4958665" cy="452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Work Sans" pitchFamily="2" charset="77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BCE63B-8564-4240-A67C-6FE91E91C1FD}"/>
              </a:ext>
            </a:extLst>
          </p:cNvPr>
          <p:cNvSpPr txBox="1"/>
          <p:nvPr/>
        </p:nvSpPr>
        <p:spPr>
          <a:xfrm>
            <a:off x="3205999" y="503846"/>
            <a:ext cx="10620903" cy="5909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4-Schritte-Prüfung 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(s. Folie 4)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Besonderheit 1: Stockbilder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Lizenz genau prüfen (z.B.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Besonderheit 2: Personenbilder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Mehrere Schutzrechte betroffen: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Leistungsschutzrecht des Fotografen,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Recht am eigenen Bild, Art. 2 Abs.1 i. V. m. Art. 1 Abs. 1 GG,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Datenschutz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Grundsatz: </a:t>
            </a: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Rechtsgrundlage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§ 22 KUG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oder Art. 6 Abs.1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DSGVO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Ausnahmen von dem Einwilligungsvorbehalt: § 23 Abs.1 KUG: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Personen der Zeitgeschichte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Beiwerk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Versammlungen o.ä.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Kunst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 Zweifel schriftliche 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Einwilligung (Art. 6 Abs. 1 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Lit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.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DSGVO): 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  <a:hlinkClick r:id="rId3"/>
              </a:rPr>
              <a:t>Mustervorlage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D7B9DF-20C4-4A5E-853C-86F1FB30E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5" y="2238703"/>
            <a:ext cx="2550990" cy="25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NTWICKLUNG DES PORTALS">
            <a:extLst>
              <a:ext uri="{FF2B5EF4-FFF2-40B4-BE49-F238E27FC236}">
                <a16:creationId xmlns:a16="http://schemas.microsoft.com/office/drawing/2014/main" id="{63161AFE-61AB-9846-B0BE-6E92EFBE5D9B}"/>
              </a:ext>
            </a:extLst>
          </p:cNvPr>
          <p:cNvSpPr txBox="1"/>
          <p:nvPr/>
        </p:nvSpPr>
        <p:spPr>
          <a:xfrm>
            <a:off x="3035307" y="161734"/>
            <a:ext cx="718305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pc="144">
                <a:solidFill>
                  <a:srgbClr val="0A1F4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</a:lstStyle>
          <a:p>
            <a:pPr algn="ctr"/>
            <a:r>
              <a:rPr lang="de-DE" cap="all" dirty="0">
                <a:latin typeface="Josefin Sans" pitchFamily="2" charset="77"/>
              </a:rPr>
              <a:t>III. Rechtskonformer </a:t>
            </a:r>
            <a:r>
              <a:rPr lang="de-DE" cap="all" dirty="0" err="1">
                <a:latin typeface="Josefin Sans" pitchFamily="2" charset="77"/>
              </a:rPr>
              <a:t>einbau</a:t>
            </a:r>
            <a:r>
              <a:rPr lang="de-DE" cap="all" dirty="0">
                <a:latin typeface="Josefin Sans" pitchFamily="2" charset="77"/>
              </a:rPr>
              <a:t> von</a:t>
            </a:r>
            <a:r>
              <a:rPr lang="de-DE" b="1" cap="all" dirty="0">
                <a:latin typeface="Josefin Sans" pitchFamily="2" charset="77"/>
              </a:rPr>
              <a:t> </a:t>
            </a:r>
            <a:r>
              <a:rPr lang="de-DE" b="1" cap="all" dirty="0" err="1">
                <a:latin typeface="Josefin Sans" pitchFamily="2" charset="77"/>
              </a:rPr>
              <a:t>videos</a:t>
            </a:r>
            <a:r>
              <a:rPr lang="de-DE" b="1" cap="all" dirty="0">
                <a:latin typeface="Josefin Sans" pitchFamily="2" charset="77"/>
              </a:rPr>
              <a:t> </a:t>
            </a:r>
            <a:r>
              <a:rPr lang="de-DE" cap="all" dirty="0">
                <a:latin typeface="Josefin Sans" pitchFamily="2" charset="77"/>
              </a:rPr>
              <a:t>in </a:t>
            </a:r>
            <a:r>
              <a:rPr lang="de-DE" cap="all" dirty="0" err="1">
                <a:latin typeface="Josefin Sans" pitchFamily="2" charset="77"/>
              </a:rPr>
              <a:t>oer</a:t>
            </a:r>
            <a:endParaRPr cap="all" dirty="0">
              <a:latin typeface="Josefin Sans" pitchFamily="2" charset="77"/>
            </a:endParaRPr>
          </a:p>
        </p:txBody>
      </p:sp>
      <p:sp>
        <p:nvSpPr>
          <p:cNvPr id="10" name="Linie">
            <a:extLst>
              <a:ext uri="{FF2B5EF4-FFF2-40B4-BE49-F238E27FC236}">
                <a16:creationId xmlns:a16="http://schemas.microsoft.com/office/drawing/2014/main" id="{283288AA-6CD6-E04E-8637-3C157BB089BA}"/>
              </a:ext>
            </a:extLst>
          </p:cNvPr>
          <p:cNvSpPr/>
          <p:nvPr/>
        </p:nvSpPr>
        <p:spPr>
          <a:xfrm>
            <a:off x="3151415" y="533596"/>
            <a:ext cx="7066947" cy="0"/>
          </a:xfrm>
          <a:prstGeom prst="line">
            <a:avLst/>
          </a:prstGeom>
          <a:ln w="25400">
            <a:solidFill>
              <a:srgbClr val="6DB5B5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1E804CC-EB42-4F77-A55D-EC1758F4BB9B}"/>
              </a:ext>
            </a:extLst>
          </p:cNvPr>
          <p:cNvSpPr txBox="1"/>
          <p:nvPr/>
        </p:nvSpPr>
        <p:spPr>
          <a:xfrm>
            <a:off x="3151415" y="804760"/>
            <a:ext cx="10254343" cy="4801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4-Schritte-Prüfung (Folie 4) + Folie 6 (Bilder)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Besonderheit 1: Angaben Film-/Videozitat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7" indent="0"/>
            <a:r>
              <a:rPr kumimoji="0" lang="de-DE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Pflichtangaben beim Filmzitat: </a:t>
            </a: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Regisseur, Produzenten, Titel,  Erscheinungsjahr, </a:t>
            </a:r>
          </a:p>
          <a:p>
            <a:pPr lvl="7" indent="0"/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Träger/Medium, Zeitangabe zur zitierten Stelle, Produktionsland, Ort, Produktionsfirma</a:t>
            </a:r>
          </a:p>
          <a:p>
            <a:pPr marL="285750" lvl="7" indent="-285750">
              <a:buFont typeface="Symbol" panose="05050102010706020507" pitchFamily="18" charset="2"/>
              <a:buChar char="-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7" indent="0"/>
            <a:r>
              <a:rPr kumimoji="0" lang="de-DE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Pflichtangaben beim Videozitat:</a:t>
            </a:r>
            <a:r>
              <a:rPr kumimoji="0" lang="de-DE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</a:t>
            </a: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Voller Titel des Videos, Namen oder </a:t>
            </a:r>
          </a:p>
          <a:p>
            <a:pPr lvl="7" indent="0"/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Benutzernamen der </a:t>
            </a:r>
            <a:r>
              <a:rPr kumimoji="0" lang="de-DE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Ersteller:innen</a:t>
            </a: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,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oller Titel der Quellenseite und eine </a:t>
            </a:r>
          </a:p>
          <a:p>
            <a:pPr lvl="7" indent="0"/>
            <a:r>
              <a:rPr kumimoji="0" lang="de-DE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vollständige URL, Datum der Videoerstellung, Zugriffsdatum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Besonderheit 2: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Videoremix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Einbau von OER in OER-Videos = Remix=&gt; Kompatibilität der Lizenzen prüfen!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Work San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F24A3C-0435-485E-8662-0A60FD58F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7" y="2281141"/>
            <a:ext cx="2295717" cy="22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493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WICKLUNG DES PORTALS">
            <a:extLst>
              <a:ext uri="{FF2B5EF4-FFF2-40B4-BE49-F238E27FC236}">
                <a16:creationId xmlns:a16="http://schemas.microsoft.com/office/drawing/2014/main" id="{0BF22BBB-9232-E84C-BA5D-059C7A66B4DC}"/>
              </a:ext>
            </a:extLst>
          </p:cNvPr>
          <p:cNvSpPr txBox="1"/>
          <p:nvPr/>
        </p:nvSpPr>
        <p:spPr>
          <a:xfrm>
            <a:off x="2604506" y="222234"/>
            <a:ext cx="702108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pc="144">
                <a:solidFill>
                  <a:srgbClr val="0A1F4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</a:lstStyle>
          <a:p>
            <a:pPr algn="ctr"/>
            <a:r>
              <a:rPr lang="de-DE" cap="all" dirty="0">
                <a:latin typeface="Josefin Sans" pitchFamily="2" charset="77"/>
              </a:rPr>
              <a:t>IV. Rechtskonformer </a:t>
            </a:r>
            <a:r>
              <a:rPr lang="de-DE" cap="all" dirty="0" err="1">
                <a:latin typeface="Josefin Sans" pitchFamily="2" charset="77"/>
              </a:rPr>
              <a:t>einbau</a:t>
            </a:r>
            <a:r>
              <a:rPr lang="de-DE" cap="all" dirty="0">
                <a:latin typeface="Josefin Sans" pitchFamily="2" charset="77"/>
              </a:rPr>
              <a:t> von </a:t>
            </a:r>
            <a:r>
              <a:rPr lang="de-DE" b="1" cap="all" dirty="0" err="1">
                <a:latin typeface="Josefin Sans" pitchFamily="2" charset="77"/>
              </a:rPr>
              <a:t>musik</a:t>
            </a:r>
            <a:r>
              <a:rPr lang="de-DE" cap="all" dirty="0">
                <a:latin typeface="Josefin Sans" pitchFamily="2" charset="77"/>
              </a:rPr>
              <a:t> in </a:t>
            </a:r>
            <a:r>
              <a:rPr lang="de-DE" cap="all" dirty="0" err="1">
                <a:latin typeface="Josefin Sans" pitchFamily="2" charset="77"/>
              </a:rPr>
              <a:t>oer</a:t>
            </a:r>
            <a:endParaRPr cap="all" dirty="0">
              <a:latin typeface="Josefin Sans" pitchFamily="2" charset="77"/>
            </a:endParaRPr>
          </a:p>
        </p:txBody>
      </p:sp>
      <p:sp>
        <p:nvSpPr>
          <p:cNvPr id="3" name="Linie">
            <a:extLst>
              <a:ext uri="{FF2B5EF4-FFF2-40B4-BE49-F238E27FC236}">
                <a16:creationId xmlns:a16="http://schemas.microsoft.com/office/drawing/2014/main" id="{7EE97EFC-FBF2-1C48-B26B-35644FD3C607}"/>
              </a:ext>
            </a:extLst>
          </p:cNvPr>
          <p:cNvSpPr/>
          <p:nvPr/>
        </p:nvSpPr>
        <p:spPr>
          <a:xfrm>
            <a:off x="2775857" y="591566"/>
            <a:ext cx="6678386" cy="0"/>
          </a:xfrm>
          <a:prstGeom prst="line">
            <a:avLst/>
          </a:prstGeom>
          <a:ln w="25400">
            <a:solidFill>
              <a:srgbClr val="6DB5B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3652BA-B8E4-1841-9890-B1E6CF396DF7}"/>
              </a:ext>
            </a:extLst>
          </p:cNvPr>
          <p:cNvSpPr txBox="1"/>
          <p:nvPr/>
        </p:nvSpPr>
        <p:spPr>
          <a:xfrm>
            <a:off x="4376057" y="2002120"/>
            <a:ext cx="5943599" cy="3138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60000"/>
              </a:lnSpc>
            </a:pPr>
            <a:endParaRPr lang="de-DE" dirty="0">
              <a:solidFill>
                <a:srgbClr val="0A1F4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9978BA-0653-44BB-81DB-E5B6D53B6D24}"/>
              </a:ext>
            </a:extLst>
          </p:cNvPr>
          <p:cNvSpPr txBox="1"/>
          <p:nvPr/>
        </p:nvSpPr>
        <p:spPr>
          <a:xfrm>
            <a:off x="2680855" y="665050"/>
            <a:ext cx="10137839" cy="6245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4-Schritte-Prüfung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(Folie 4)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Besonderheit 1: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emeinfreie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Musik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Komposition wird gemeinfrei. An der Tonaufnahme können Leistungsschutzrechte bestehen </a:t>
            </a:r>
          </a:p>
          <a:p>
            <a:pPr>
              <a:spcAft>
                <a:spcPts val="8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(§ 85 UrhG)!</a:t>
            </a:r>
          </a:p>
          <a:p>
            <a:pPr>
              <a:spcAft>
                <a:spcPts val="800"/>
              </a:spcAft>
            </a:pP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Aufpassen bei Neuinterpretationen: neue Schutzfrist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Besonderheit 2: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Musikzitat</a:t>
            </a: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indent="0">
              <a:spcAft>
                <a:spcPts val="800"/>
              </a:spcAft>
            </a:pPr>
            <a:r>
              <a:rPr lang="de-DE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Großzitat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nach § 51 Abs. 1 S. 2 Nr. 1 UrhG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Zitat erfolgt zu wissenschaftlichen </a:t>
            </a:r>
          </a:p>
          <a:p>
            <a:pPr lvl="3" indent="0">
              <a:spcAft>
                <a:spcPts val="800"/>
              </a:spcAft>
            </a:pP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Zwecken und zur Erläuterung des Inhalts;</a:t>
            </a:r>
          </a:p>
          <a:p>
            <a:pPr marL="2857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indent="0">
              <a:spcAft>
                <a:spcPts val="800"/>
              </a:spcAft>
            </a:pPr>
            <a:r>
              <a:rPr lang="de-DE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Kleinzitat 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nach § 51 Abs. 1 S.2 Nr.2 UrhG und § 51 Abs. 1 S.  2 Nr. 3 UrhG = die</a:t>
            </a:r>
          </a:p>
          <a:p>
            <a:pPr lvl="3" indent="0">
              <a:spcAft>
                <a:spcPts val="800"/>
              </a:spcAft>
            </a:pP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übernommenen Stellen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bleiben </a:t>
            </a: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deutlich erkennbar; das zitierte Musikstück dominiert </a:t>
            </a:r>
          </a:p>
          <a:p>
            <a:pPr lvl="3" indent="0">
              <a:spcAft>
                <a:spcPts val="800"/>
              </a:spcAft>
            </a:pPr>
            <a:r>
              <a:rPr lang="de-D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eigene (Musik-)Werk nicht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Besonderheit 3: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„Freie“ Musik ist nicht immer geeignet für OER.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Work San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6F45CC-AC70-4E56-916F-BFEAD298E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6" y="2447247"/>
            <a:ext cx="2248421" cy="224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66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NTWICKLUNG DES PORTALS">
            <a:extLst>
              <a:ext uri="{FF2B5EF4-FFF2-40B4-BE49-F238E27FC236}">
                <a16:creationId xmlns:a16="http://schemas.microsoft.com/office/drawing/2014/main" id="{4D36C0BE-E63B-254B-8044-FE4CA6249C77}"/>
              </a:ext>
            </a:extLst>
          </p:cNvPr>
          <p:cNvSpPr txBox="1"/>
          <p:nvPr/>
        </p:nvSpPr>
        <p:spPr>
          <a:xfrm>
            <a:off x="1289958" y="199240"/>
            <a:ext cx="1021281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pc="144">
                <a:solidFill>
                  <a:srgbClr val="0A1F4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</a:lstStyle>
          <a:p>
            <a:pPr algn="ctr"/>
            <a:r>
              <a:rPr lang="de-DE" cap="all" dirty="0">
                <a:latin typeface="Josefin Sans" pitchFamily="2" charset="77"/>
              </a:rPr>
              <a:t>VI. Rechtskonformer </a:t>
            </a:r>
            <a:r>
              <a:rPr lang="de-DE" cap="all" dirty="0" err="1">
                <a:latin typeface="Josefin Sans" pitchFamily="2" charset="77"/>
              </a:rPr>
              <a:t>einbau</a:t>
            </a:r>
            <a:r>
              <a:rPr lang="de-DE" cap="all" dirty="0">
                <a:latin typeface="Josefin Sans" pitchFamily="2" charset="77"/>
              </a:rPr>
              <a:t> </a:t>
            </a:r>
            <a:r>
              <a:rPr lang="de-DE" b="1" cap="all" dirty="0">
                <a:latin typeface="Josefin Sans" pitchFamily="2" charset="77"/>
              </a:rPr>
              <a:t>grafischer Elemente </a:t>
            </a:r>
            <a:r>
              <a:rPr lang="de-DE" cap="all" dirty="0">
                <a:latin typeface="Josefin Sans" pitchFamily="2" charset="77"/>
              </a:rPr>
              <a:t>in </a:t>
            </a:r>
            <a:r>
              <a:rPr lang="de-DE" cap="all" dirty="0" err="1">
                <a:latin typeface="Josefin Sans" pitchFamily="2" charset="77"/>
              </a:rPr>
              <a:t>oer</a:t>
            </a:r>
            <a:endParaRPr lang="de-DE" cap="all" dirty="0">
              <a:latin typeface="Josefin Sans" pitchFamily="2" charset="77"/>
            </a:endParaRPr>
          </a:p>
        </p:txBody>
      </p:sp>
      <p:sp>
        <p:nvSpPr>
          <p:cNvPr id="35" name="Linie">
            <a:extLst>
              <a:ext uri="{FF2B5EF4-FFF2-40B4-BE49-F238E27FC236}">
                <a16:creationId xmlns:a16="http://schemas.microsoft.com/office/drawing/2014/main" id="{D9F5C39E-361D-2040-B4BE-76BA83240B19}"/>
              </a:ext>
            </a:extLst>
          </p:cNvPr>
          <p:cNvSpPr/>
          <p:nvPr/>
        </p:nvSpPr>
        <p:spPr>
          <a:xfrm>
            <a:off x="2225040" y="596423"/>
            <a:ext cx="8260079" cy="0"/>
          </a:xfrm>
          <a:prstGeom prst="line">
            <a:avLst/>
          </a:prstGeom>
          <a:ln w="25400">
            <a:solidFill>
              <a:srgbClr val="6DB5B5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029FDBE-578B-48A8-AC09-67532BC9B51D}"/>
              </a:ext>
            </a:extLst>
          </p:cNvPr>
          <p:cNvSpPr txBox="1"/>
          <p:nvPr/>
        </p:nvSpPr>
        <p:spPr>
          <a:xfrm>
            <a:off x="2852508" y="786723"/>
            <a:ext cx="10332720" cy="4801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4-Schritte-Prüfung (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Folie 4)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Schöpfungshöhe?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: Illustrationen, Grafiken, Infografiken, Zeichnungen, aufwendige Diagramme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(-): kleinteilige Icons, Piktogramme, Symbole usw. einer Programmoberfläche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Logos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ohne Schöpfungshöhe dürfen erlaubnisfrei zu nicht kommerziellen Zwecken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genutzt werden, wenn kein Eindruck entsteht, die Marke/Institution ist zugleich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Herausgeberin des Materials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Logos mit Schöpfungshöhe dürfen zitiert werden.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zu Logos/Marken: 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  <a:hlinkClick r:id="rId3"/>
              </a:rPr>
              <a:t>https://irights.info/artikel/die-verwendung-von-marken-in-freien-bildungsmedien/29856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 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Tabellen, Diagramme: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Daten, Fakten, Informationen sind urheberrechtsfrei. Geschützt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kann dagegen die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Darstellungsform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sein, wenn sie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ausreichend individuell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ist.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(-) bei herkömmlichen PP-Diagrammen und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-Tabellen</a:t>
            </a:r>
            <a:endParaRPr kumimoji="0" lang="de-DE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E5C2F8-574C-4B56-8917-01AF200B8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" y="2478666"/>
            <a:ext cx="2248421" cy="224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514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NTWICKLUNG DES PORTALS">
            <a:extLst>
              <a:ext uri="{FF2B5EF4-FFF2-40B4-BE49-F238E27FC236}">
                <a16:creationId xmlns:a16="http://schemas.microsoft.com/office/drawing/2014/main" id="{4D36C0BE-E63B-254B-8044-FE4CA6249C77}"/>
              </a:ext>
            </a:extLst>
          </p:cNvPr>
          <p:cNvSpPr txBox="1"/>
          <p:nvPr/>
        </p:nvSpPr>
        <p:spPr>
          <a:xfrm>
            <a:off x="2167897" y="233002"/>
            <a:ext cx="81569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pc="144">
                <a:solidFill>
                  <a:srgbClr val="0A1F40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</a:lstStyle>
          <a:p>
            <a:pPr algn="ctr"/>
            <a:r>
              <a:rPr lang="de-DE" cap="all" dirty="0">
                <a:solidFill>
                  <a:srgbClr val="000000"/>
                </a:solidFill>
                <a:latin typeface="Josefin Sans" pitchFamily="2" charset="77"/>
              </a:rPr>
              <a:t>V. Rechtskonformer </a:t>
            </a:r>
            <a:r>
              <a:rPr lang="de-DE" cap="all" dirty="0" err="1">
                <a:solidFill>
                  <a:srgbClr val="000000"/>
                </a:solidFill>
                <a:latin typeface="Josefin Sans" pitchFamily="2" charset="77"/>
              </a:rPr>
              <a:t>einbau</a:t>
            </a:r>
            <a:r>
              <a:rPr lang="de-DE" cap="all" dirty="0">
                <a:solidFill>
                  <a:srgbClr val="000000"/>
                </a:solidFill>
                <a:latin typeface="Josefin Sans" pitchFamily="2" charset="77"/>
              </a:rPr>
              <a:t> von </a:t>
            </a:r>
            <a:r>
              <a:rPr lang="de-DE" b="1" cap="all" dirty="0" err="1">
                <a:solidFill>
                  <a:srgbClr val="000000"/>
                </a:solidFill>
                <a:latin typeface="Josefin Sans" pitchFamily="2" charset="77"/>
              </a:rPr>
              <a:t>screenshots</a:t>
            </a:r>
            <a:r>
              <a:rPr lang="de-DE" cap="all" dirty="0">
                <a:solidFill>
                  <a:srgbClr val="000000"/>
                </a:solidFill>
                <a:latin typeface="Josefin Sans" pitchFamily="2" charset="77"/>
              </a:rPr>
              <a:t> in </a:t>
            </a:r>
            <a:r>
              <a:rPr lang="de-DE" cap="all" dirty="0" err="1">
                <a:solidFill>
                  <a:srgbClr val="000000"/>
                </a:solidFill>
                <a:latin typeface="Josefin Sans" pitchFamily="2" charset="77"/>
              </a:rPr>
              <a:t>oer</a:t>
            </a:r>
            <a:endParaRPr cap="all" dirty="0">
              <a:latin typeface="Josefin Sans" pitchFamily="2" charset="77"/>
            </a:endParaRPr>
          </a:p>
        </p:txBody>
      </p:sp>
      <p:sp>
        <p:nvSpPr>
          <p:cNvPr id="3" name="Linie">
            <a:extLst>
              <a:ext uri="{FF2B5EF4-FFF2-40B4-BE49-F238E27FC236}">
                <a16:creationId xmlns:a16="http://schemas.microsoft.com/office/drawing/2014/main" id="{D9F5C39E-361D-2040-B4BE-76BA83240B19}"/>
              </a:ext>
            </a:extLst>
          </p:cNvPr>
          <p:cNvSpPr/>
          <p:nvPr/>
        </p:nvSpPr>
        <p:spPr>
          <a:xfrm flipV="1">
            <a:off x="2318281" y="602334"/>
            <a:ext cx="7856206" cy="0"/>
          </a:xfrm>
          <a:prstGeom prst="line">
            <a:avLst/>
          </a:prstGeom>
          <a:ln w="25400">
            <a:solidFill>
              <a:srgbClr val="6DB5B5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6BD27BC-E457-4352-AC91-583A7A9257BE}"/>
              </a:ext>
            </a:extLst>
          </p:cNvPr>
          <p:cNvSpPr txBox="1"/>
          <p:nvPr/>
        </p:nvSpPr>
        <p:spPr>
          <a:xfrm>
            <a:off x="2842017" y="1192216"/>
            <a:ext cx="9773464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4-Schritte-Prüfung (Folie 4) + Folien 6-9</a:t>
            </a:r>
            <a:endParaRPr kumimoji="0" lang="de-DE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Der Inhalt 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des Screenshots  - z.B. Texte, Bilder, Fotos, Webseite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n, Karten, sonstige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Grafiken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usw. - kann urheberrechtlich geschützt sein.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Verwendung als „Bildzitat“ möglich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 Zweifel: Inhalte entfernen oder unkenntlich machen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Einzelheiten bei </a:t>
            </a:r>
            <a:r>
              <a:rPr kumimoji="0" lang="de-DE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iRights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Info: 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  <a:hlinkClick r:id="rId3"/>
              </a:rPr>
              <a:t>https://irights.info/artikel/screenshots-richtig-nutzen/30127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Screencast: </a:t>
            </a:r>
            <a:r>
              <a:rPr kumimoji="0" lang="de-DE" sz="1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Work Sans"/>
              </a:rPr>
              <a:t>Prüfung wie bei Screenshots und Videos (Folie 7)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Work San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B75721-8F42-4EDA-ABB1-4277DD0F7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" y="2139251"/>
            <a:ext cx="2579497" cy="25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704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willo">
  <a:themeElements>
    <a:clrScheme name="twillo">
      <a:dk1>
        <a:srgbClr val="0A1F40"/>
      </a:dk1>
      <a:lt1>
        <a:srgbClr val="FFFFFF"/>
      </a:lt1>
      <a:dk2>
        <a:srgbClr val="0A1F40"/>
      </a:dk2>
      <a:lt2>
        <a:srgbClr val="FFFFFF"/>
      </a:lt2>
      <a:accent1>
        <a:srgbClr val="54B6B5"/>
      </a:accent1>
      <a:accent2>
        <a:srgbClr val="F25B68"/>
      </a:accent2>
      <a:accent3>
        <a:srgbClr val="A6D392"/>
      </a:accent3>
      <a:accent4>
        <a:srgbClr val="F38C3E"/>
      </a:accent4>
      <a:accent5>
        <a:srgbClr val="596D88"/>
      </a:accent5>
      <a:accent6>
        <a:srgbClr val="D31C2E"/>
      </a:accent6>
      <a:hlink>
        <a:srgbClr val="54B6B5"/>
      </a:hlink>
      <a:folHlink>
        <a:srgbClr val="F25B68"/>
      </a:folHlink>
    </a:clrScheme>
    <a:fontScheme name="Office">
      <a:majorFont>
        <a:latin typeface="Work Sans"/>
        <a:ea typeface="Work Sans"/>
        <a:cs typeface="Work Sans"/>
      </a:majorFont>
      <a:minorFont>
        <a:latin typeface="Work Sans"/>
        <a:ea typeface="Work Sans"/>
        <a:cs typeface="Work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Work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Work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Work Sans"/>
        <a:ea typeface="Work Sans"/>
        <a:cs typeface="Work Sans"/>
      </a:majorFont>
      <a:minorFont>
        <a:latin typeface="Work Sans"/>
        <a:ea typeface="Work Sans"/>
        <a:cs typeface="Work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Work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Work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1058</Words>
  <Application>Microsoft Office PowerPoint</Application>
  <PresentationFormat>Breitbild</PresentationFormat>
  <Paragraphs>177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Work Sans SemiBold</vt:lpstr>
      <vt:lpstr>Work Sans Medium</vt:lpstr>
      <vt:lpstr>Josefin Sans</vt:lpstr>
      <vt:lpstr>Work Sans</vt:lpstr>
      <vt:lpstr>Symbol</vt:lpstr>
      <vt:lpstr>Arial</vt:lpstr>
      <vt:lpstr>twillo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best4hel</dc:creator>
  <cp:lastModifiedBy>Christian Loose</cp:lastModifiedBy>
  <cp:revision>306</cp:revision>
  <dcterms:modified xsi:type="dcterms:W3CDTF">2023-06-26T08:32:51Z</dcterms:modified>
</cp:coreProperties>
</file>