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80" r:id="rId2"/>
    <p:sldId id="329" r:id="rId3"/>
    <p:sldId id="345" r:id="rId4"/>
    <p:sldId id="346" r:id="rId5"/>
    <p:sldId id="347" r:id="rId6"/>
    <p:sldId id="348" r:id="rId7"/>
    <p:sldId id="349" r:id="rId8"/>
    <p:sldId id="360" r:id="rId9"/>
    <p:sldId id="362" r:id="rId10"/>
    <p:sldId id="364" r:id="rId11"/>
    <p:sldId id="369" r:id="rId12"/>
    <p:sldId id="373" r:id="rId13"/>
    <p:sldId id="377" r:id="rId14"/>
    <p:sldId id="380" r:id="rId15"/>
    <p:sldId id="385" r:id="rId16"/>
    <p:sldId id="386" r:id="rId17"/>
    <p:sldId id="387" r:id="rId18"/>
    <p:sldId id="388" r:id="rId19"/>
    <p:sldId id="394" r:id="rId20"/>
    <p:sldId id="389" r:id="rId21"/>
    <p:sldId id="390" r:id="rId22"/>
    <p:sldId id="391" r:id="rId23"/>
    <p:sldId id="393" r:id="rId24"/>
    <p:sldId id="382" r:id="rId25"/>
    <p:sldId id="34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all" spc="182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Montserrat Medium"/>
        <a:ea typeface="Montserrat Medium"/>
        <a:cs typeface="Montserrat Medium"/>
        <a:sym typeface="Montserrat Medium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all" spc="182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Montserrat Medium"/>
        <a:ea typeface="Montserrat Medium"/>
        <a:cs typeface="Montserrat Medium"/>
        <a:sym typeface="Montserrat Medium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all" spc="182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Montserrat Medium"/>
        <a:ea typeface="Montserrat Medium"/>
        <a:cs typeface="Montserrat Medium"/>
        <a:sym typeface="Montserrat Medium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all" spc="182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Montserrat Medium"/>
        <a:ea typeface="Montserrat Medium"/>
        <a:cs typeface="Montserrat Medium"/>
        <a:sym typeface="Montserrat Medium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all" spc="182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Montserrat Medium"/>
        <a:ea typeface="Montserrat Medium"/>
        <a:cs typeface="Montserrat Medium"/>
        <a:sym typeface="Montserrat Medium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all" spc="182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Montserrat Medium"/>
        <a:ea typeface="Montserrat Medium"/>
        <a:cs typeface="Montserrat Medium"/>
        <a:sym typeface="Montserrat Medium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all" spc="182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Montserrat Medium"/>
        <a:ea typeface="Montserrat Medium"/>
        <a:cs typeface="Montserrat Medium"/>
        <a:sym typeface="Montserrat Medium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all" spc="182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Montserrat Medium"/>
        <a:ea typeface="Montserrat Medium"/>
        <a:cs typeface="Montserrat Medium"/>
        <a:sym typeface="Montserrat Medium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all" spc="182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Montserrat Medium"/>
        <a:ea typeface="Montserrat Medium"/>
        <a:cs typeface="Montserrat Medium"/>
        <a:sym typeface="Montserrat Medium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995"/>
    <a:srgbClr val="E4002C"/>
    <a:srgbClr val="3454E1"/>
    <a:srgbClr val="00ACA0"/>
    <a:srgbClr val="FF595E"/>
    <a:srgbClr val="FF9166"/>
    <a:srgbClr val="FFB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99A581-ED2C-48D9-A7EB-76D411FAB485}" v="1" dt="2024-12-12T11:32:59.83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9" autoAdjust="0"/>
    <p:restoredTop sz="94648"/>
  </p:normalViewPr>
  <p:slideViewPr>
    <p:cSldViewPr snapToGrid="0">
      <p:cViewPr varScale="1">
        <p:scale>
          <a:sx n="32" d="100"/>
          <a:sy n="32" d="100"/>
        </p:scale>
        <p:origin x="90" y="101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Gold" userId="cbd4ef97bfbbfd29" providerId="LiveId" clId="{52047239-BB2B-4628-B06A-55AFA73C250E}"/>
    <pc:docChg chg="undo redo custSel addSld delSld modSld sldOrd">
      <pc:chgData name="Helen Gold" userId="cbd4ef97bfbbfd29" providerId="LiveId" clId="{52047239-BB2B-4628-B06A-55AFA73C250E}" dt="2024-11-07T09:32:44.380" v="4671" actId="1036"/>
      <pc:docMkLst>
        <pc:docMk/>
      </pc:docMkLst>
      <pc:sldChg chg="modSp mod">
        <pc:chgData name="Helen Gold" userId="cbd4ef97bfbbfd29" providerId="LiveId" clId="{52047239-BB2B-4628-B06A-55AFA73C250E}" dt="2024-10-28T13:39:48.728" v="37" actId="20577"/>
        <pc:sldMkLst>
          <pc:docMk/>
          <pc:sldMk cId="0" sldId="280"/>
        </pc:sldMkLst>
        <pc:spChg chg="mod">
          <ac:chgData name="Helen Gold" userId="cbd4ef97bfbbfd29" providerId="LiveId" clId="{52047239-BB2B-4628-B06A-55AFA73C250E}" dt="2024-10-28T13:36:37.154" v="27" actId="20577"/>
          <ac:spMkLst>
            <pc:docMk/>
            <pc:sldMk cId="0" sldId="280"/>
            <ac:spMk id="463" creationId="{00000000-0000-0000-0000-000000000000}"/>
          </ac:spMkLst>
        </pc:spChg>
        <pc:spChg chg="mod">
          <ac:chgData name="Helen Gold" userId="cbd4ef97bfbbfd29" providerId="LiveId" clId="{52047239-BB2B-4628-B06A-55AFA73C250E}" dt="2024-10-28T13:36:55.408" v="29" actId="113"/>
          <ac:spMkLst>
            <pc:docMk/>
            <pc:sldMk cId="0" sldId="280"/>
            <ac:spMk id="464" creationId="{00000000-0000-0000-0000-000000000000}"/>
          </ac:spMkLst>
        </pc:spChg>
        <pc:spChg chg="mod">
          <ac:chgData name="Helen Gold" userId="cbd4ef97bfbbfd29" providerId="LiveId" clId="{52047239-BB2B-4628-B06A-55AFA73C250E}" dt="2024-10-28T13:39:48.728" v="37" actId="20577"/>
          <ac:spMkLst>
            <pc:docMk/>
            <pc:sldMk cId="0" sldId="280"/>
            <ac:spMk id="465" creationId="{00000000-0000-0000-0000-000000000000}"/>
          </ac:spMkLst>
        </pc:spChg>
      </pc:sldChg>
      <pc:sldChg chg="del">
        <pc:chgData name="Helen Gold" userId="cbd4ef97bfbbfd29" providerId="LiveId" clId="{52047239-BB2B-4628-B06A-55AFA73C250E}" dt="2024-11-05T11:30:04.236" v="4498" actId="47"/>
        <pc:sldMkLst>
          <pc:docMk/>
          <pc:sldMk cId="1553619447" sldId="324"/>
        </pc:sldMkLst>
      </pc:sldChg>
      <pc:sldChg chg="addSp delSp modSp del mod">
        <pc:chgData name="Helen Gold" userId="cbd4ef97bfbbfd29" providerId="LiveId" clId="{52047239-BB2B-4628-B06A-55AFA73C250E}" dt="2024-10-31T09:33:46.700" v="2593" actId="47"/>
        <pc:sldMkLst>
          <pc:docMk/>
          <pc:sldMk cId="324836575" sldId="327"/>
        </pc:sldMkLst>
        <pc:spChg chg="del">
          <ac:chgData name="Helen Gold" userId="cbd4ef97bfbbfd29" providerId="LiveId" clId="{52047239-BB2B-4628-B06A-55AFA73C250E}" dt="2024-10-29T18:36:50.812" v="2560" actId="478"/>
          <ac:spMkLst>
            <pc:docMk/>
            <pc:sldMk cId="324836575" sldId="327"/>
            <ac:spMk id="3" creationId="{227FAD6A-7941-3784-ACB8-352049860E7D}"/>
          </ac:spMkLst>
        </pc:spChg>
        <pc:spChg chg="del">
          <ac:chgData name="Helen Gold" userId="cbd4ef97bfbbfd29" providerId="LiveId" clId="{52047239-BB2B-4628-B06A-55AFA73C250E}" dt="2024-10-29T18:37:25.894" v="2567" actId="478"/>
          <ac:spMkLst>
            <pc:docMk/>
            <pc:sldMk cId="324836575" sldId="327"/>
            <ac:spMk id="5" creationId="{898B4345-8CA4-D9A7-147C-8CA17A77EA56}"/>
          </ac:spMkLst>
        </pc:spChg>
        <pc:spChg chg="mod">
          <ac:chgData name="Helen Gold" userId="cbd4ef97bfbbfd29" providerId="LiveId" clId="{52047239-BB2B-4628-B06A-55AFA73C250E}" dt="2024-10-29T18:36:28.204" v="2559" actId="14100"/>
          <ac:spMkLst>
            <pc:docMk/>
            <pc:sldMk cId="324836575" sldId="327"/>
            <ac:spMk id="526" creationId="{00000000-0000-0000-0000-000000000000}"/>
          </ac:spMkLst>
        </pc:spChg>
        <pc:graphicFrameChg chg="add mod modGraphic">
          <ac:chgData name="Helen Gold" userId="cbd4ef97bfbbfd29" providerId="LiveId" clId="{52047239-BB2B-4628-B06A-55AFA73C250E}" dt="2024-10-31T09:33:37.526" v="2592" actId="1076"/>
          <ac:graphicFrameMkLst>
            <pc:docMk/>
            <pc:sldMk cId="324836575" sldId="327"/>
            <ac:graphicFrameMk id="6" creationId="{912FC7D2-D47C-EB50-1A93-629ED88F160B}"/>
          </ac:graphicFrameMkLst>
        </pc:graphicFrameChg>
        <pc:picChg chg="del">
          <ac:chgData name="Helen Gold" userId="cbd4ef97bfbbfd29" providerId="LiveId" clId="{52047239-BB2B-4628-B06A-55AFA73C250E}" dt="2024-10-29T18:37:21.781" v="2566" actId="478"/>
          <ac:picMkLst>
            <pc:docMk/>
            <pc:sldMk cId="324836575" sldId="327"/>
            <ac:picMk id="4" creationId="{30AF6467-AAAB-8463-B4DE-56B045402EF9}"/>
          </ac:picMkLst>
        </pc:picChg>
      </pc:sldChg>
      <pc:sldChg chg="del">
        <pc:chgData name="Helen Gold" userId="cbd4ef97bfbbfd29" providerId="LiveId" clId="{52047239-BB2B-4628-B06A-55AFA73C250E}" dt="2024-11-05T11:30:06.010" v="4499" actId="47"/>
        <pc:sldMkLst>
          <pc:docMk/>
          <pc:sldMk cId="3089508277" sldId="328"/>
        </pc:sldMkLst>
      </pc:sldChg>
      <pc:sldChg chg="addSp delSp modSp mod modNotesTx">
        <pc:chgData name="Helen Gold" userId="cbd4ef97bfbbfd29" providerId="LiveId" clId="{52047239-BB2B-4628-B06A-55AFA73C250E}" dt="2024-11-07T09:21:04.755" v="4630" actId="255"/>
        <pc:sldMkLst>
          <pc:docMk/>
          <pc:sldMk cId="2979301874" sldId="329"/>
        </pc:sldMkLst>
        <pc:spChg chg="mod">
          <ac:chgData name="Helen Gold" userId="cbd4ef97bfbbfd29" providerId="LiveId" clId="{52047239-BB2B-4628-B06A-55AFA73C250E}" dt="2024-11-07T09:21:04.755" v="4630" actId="255"/>
          <ac:spMkLst>
            <pc:docMk/>
            <pc:sldMk cId="2979301874" sldId="329"/>
            <ac:spMk id="3" creationId="{A43613B9-CBBF-F780-D128-32B0A8EC6D5D}"/>
          </ac:spMkLst>
        </pc:spChg>
        <pc:spChg chg="del">
          <ac:chgData name="Helen Gold" userId="cbd4ef97bfbbfd29" providerId="LiveId" clId="{52047239-BB2B-4628-B06A-55AFA73C250E}" dt="2024-10-28T13:55:36.901" v="69" actId="478"/>
          <ac:spMkLst>
            <pc:docMk/>
            <pc:sldMk cId="2979301874" sldId="329"/>
            <ac:spMk id="5" creationId="{898B4345-8CA4-D9A7-147C-8CA17A77EA56}"/>
          </ac:spMkLst>
        </pc:spChg>
        <pc:spChg chg="add mod">
          <ac:chgData name="Helen Gold" userId="cbd4ef97bfbbfd29" providerId="LiveId" clId="{52047239-BB2B-4628-B06A-55AFA73C250E}" dt="2024-10-28T13:45:16.410" v="57"/>
          <ac:spMkLst>
            <pc:docMk/>
            <pc:sldMk cId="2979301874" sldId="329"/>
            <ac:spMk id="6" creationId="{82390924-409E-9A98-FA6B-3551DD9FBFF8}"/>
          </ac:spMkLst>
        </pc:spChg>
        <pc:spChg chg="add mod">
          <ac:chgData name="Helen Gold" userId="cbd4ef97bfbbfd29" providerId="LiveId" clId="{52047239-BB2B-4628-B06A-55AFA73C250E}" dt="2024-10-28T13:46:57.583" v="59"/>
          <ac:spMkLst>
            <pc:docMk/>
            <pc:sldMk cId="2979301874" sldId="329"/>
            <ac:spMk id="7" creationId="{21FE9F91-90C3-9D75-7249-F93D6D017045}"/>
          </ac:spMkLst>
        </pc:spChg>
        <pc:spChg chg="mod ord">
          <ac:chgData name="Helen Gold" userId="cbd4ef97bfbbfd29" providerId="LiveId" clId="{52047239-BB2B-4628-B06A-55AFA73C250E}" dt="2024-10-28T14:50:40.856" v="626" actId="207"/>
          <ac:spMkLst>
            <pc:docMk/>
            <pc:sldMk cId="2979301874" sldId="329"/>
            <ac:spMk id="13" creationId="{F8FEAECF-025C-60E2-FE77-3A0B4F5D4E41}"/>
          </ac:spMkLst>
        </pc:spChg>
        <pc:spChg chg="add mod">
          <ac:chgData name="Helen Gold" userId="cbd4ef97bfbbfd29" providerId="LiveId" clId="{52047239-BB2B-4628-B06A-55AFA73C250E}" dt="2024-10-28T14:36:49.759" v="487" actId="1038"/>
          <ac:spMkLst>
            <pc:docMk/>
            <pc:sldMk cId="2979301874" sldId="329"/>
            <ac:spMk id="15" creationId="{CF011F0C-C94B-4912-D2DB-E879BCFDA08A}"/>
          </ac:spMkLst>
        </pc:spChg>
        <pc:spChg chg="add mod">
          <ac:chgData name="Helen Gold" userId="cbd4ef97bfbbfd29" providerId="LiveId" clId="{52047239-BB2B-4628-B06A-55AFA73C250E}" dt="2024-11-07T09:19:41.375" v="4626" actId="11"/>
          <ac:spMkLst>
            <pc:docMk/>
            <pc:sldMk cId="2979301874" sldId="329"/>
            <ac:spMk id="21" creationId="{0BC79528-3C9B-3250-829E-CC3A1F9B85BF}"/>
          </ac:spMkLst>
        </pc:spChg>
        <pc:spChg chg="del">
          <ac:chgData name="Helen Gold" userId="cbd4ef97bfbbfd29" providerId="LiveId" clId="{52047239-BB2B-4628-B06A-55AFA73C250E}" dt="2024-10-28T13:45:15.323" v="56" actId="478"/>
          <ac:spMkLst>
            <pc:docMk/>
            <pc:sldMk cId="2979301874" sldId="329"/>
            <ac:spMk id="525" creationId="{00000000-0000-0000-0000-000000000000}"/>
          </ac:spMkLst>
        </pc:spChg>
        <pc:spChg chg="del mod">
          <ac:chgData name="Helen Gold" userId="cbd4ef97bfbbfd29" providerId="LiveId" clId="{52047239-BB2B-4628-B06A-55AFA73C250E}" dt="2024-10-28T13:47:03.586" v="60" actId="478"/>
          <ac:spMkLst>
            <pc:docMk/>
            <pc:sldMk cId="2979301874" sldId="329"/>
            <ac:spMk id="526" creationId="{00000000-0000-0000-0000-000000000000}"/>
          </ac:spMkLst>
        </pc:spChg>
        <pc:grpChg chg="add mod ord">
          <ac:chgData name="Helen Gold" userId="cbd4ef97bfbbfd29" providerId="LiveId" clId="{52047239-BB2B-4628-B06A-55AFA73C250E}" dt="2024-10-28T14:50:40.856" v="626" actId="207"/>
          <ac:grpSpMkLst>
            <pc:docMk/>
            <pc:sldMk cId="2979301874" sldId="329"/>
            <ac:grpSpMk id="12" creationId="{47B04F4C-AF7F-D262-54D8-4791C107132B}"/>
          </ac:grpSpMkLst>
        </pc:grpChg>
        <pc:graphicFrameChg chg="add mod ord">
          <ac:chgData name="Helen Gold" userId="cbd4ef97bfbbfd29" providerId="LiveId" clId="{52047239-BB2B-4628-B06A-55AFA73C250E}" dt="2024-11-07T09:18:55.900" v="4624" actId="1076"/>
          <ac:graphicFrameMkLst>
            <pc:docMk/>
            <pc:sldMk cId="2979301874" sldId="329"/>
            <ac:graphicFrameMk id="8" creationId="{D071D0C4-AC97-BC8E-8436-406BDA18C9AA}"/>
          </ac:graphicFrameMkLst>
        </pc:graphicFrameChg>
        <pc:graphicFrameChg chg="add del mod">
          <ac:chgData name="Helen Gold" userId="cbd4ef97bfbbfd29" providerId="LiveId" clId="{52047239-BB2B-4628-B06A-55AFA73C250E}" dt="2024-10-28T14:36:03.957" v="379" actId="478"/>
          <ac:graphicFrameMkLst>
            <pc:docMk/>
            <pc:sldMk cId="2979301874" sldId="329"/>
            <ac:graphicFrameMk id="9" creationId="{85CDFEF8-19F7-7A97-2EA6-A745295586BD}"/>
          </ac:graphicFrameMkLst>
        </pc:graphicFrameChg>
        <pc:graphicFrameChg chg="add mod">
          <ac:chgData name="Helen Gold" userId="cbd4ef97bfbbfd29" providerId="LiveId" clId="{52047239-BB2B-4628-B06A-55AFA73C250E}" dt="2024-10-28T14:36:21.875" v="482" actId="1038"/>
          <ac:graphicFrameMkLst>
            <pc:docMk/>
            <pc:sldMk cId="2979301874" sldId="329"/>
            <ac:graphicFrameMk id="20" creationId="{26452C53-499A-9FF6-42A7-B0B17405DCAD}"/>
          </ac:graphicFrameMkLst>
        </pc:graphicFrameChg>
        <pc:picChg chg="del">
          <ac:chgData name="Helen Gold" userId="cbd4ef97bfbbfd29" providerId="LiveId" clId="{52047239-BB2B-4628-B06A-55AFA73C250E}" dt="2024-10-28T13:55:33.738" v="68" actId="478"/>
          <ac:picMkLst>
            <pc:docMk/>
            <pc:sldMk cId="2979301874" sldId="329"/>
            <ac:picMk id="4" creationId="{30AF6467-AAAB-8463-B4DE-56B045402EF9}"/>
          </ac:picMkLst>
        </pc:picChg>
        <pc:picChg chg="add mod">
          <ac:chgData name="Helen Gold" userId="cbd4ef97bfbbfd29" providerId="LiveId" clId="{52047239-BB2B-4628-B06A-55AFA73C250E}" dt="2024-10-28T13:57:27.544" v="216"/>
          <ac:picMkLst>
            <pc:docMk/>
            <pc:sldMk cId="2979301874" sldId="329"/>
            <ac:picMk id="10" creationId="{7DFC926C-856F-1F93-FCA3-93E209872FD7}"/>
          </ac:picMkLst>
        </pc:picChg>
        <pc:picChg chg="add del">
          <ac:chgData name="Helen Gold" userId="cbd4ef97bfbbfd29" providerId="LiveId" clId="{52047239-BB2B-4628-B06A-55AFA73C250E}" dt="2024-10-28T13:59:12.489" v="223" actId="478"/>
          <ac:picMkLst>
            <pc:docMk/>
            <pc:sldMk cId="2979301874" sldId="329"/>
            <ac:picMk id="11" creationId="{E23A9848-2AB3-06EA-1DF6-ACDC77F364CE}"/>
          </ac:picMkLst>
        </pc:picChg>
        <pc:picChg chg="mod">
          <ac:chgData name="Helen Gold" userId="cbd4ef97bfbbfd29" providerId="LiveId" clId="{52047239-BB2B-4628-B06A-55AFA73C250E}" dt="2024-10-28T14:50:40.856" v="626" actId="207"/>
          <ac:picMkLst>
            <pc:docMk/>
            <pc:sldMk cId="2979301874" sldId="329"/>
            <ac:picMk id="14" creationId="{2BA363F4-720B-3372-2C09-8B78BE69B683}"/>
          </ac:picMkLst>
        </pc:picChg>
        <pc:picChg chg="add del mod">
          <ac:chgData name="Helen Gold" userId="cbd4ef97bfbbfd29" providerId="LiveId" clId="{52047239-BB2B-4628-B06A-55AFA73C250E}" dt="2024-10-28T14:02:20.471" v="261" actId="478"/>
          <ac:picMkLst>
            <pc:docMk/>
            <pc:sldMk cId="2979301874" sldId="329"/>
            <ac:picMk id="16" creationId="{7C18BC60-E0AC-E7EA-21BB-F797731EC7B4}"/>
          </ac:picMkLst>
        </pc:picChg>
        <pc:picChg chg="add mod">
          <ac:chgData name="Helen Gold" userId="cbd4ef97bfbbfd29" providerId="LiveId" clId="{52047239-BB2B-4628-B06A-55AFA73C250E}" dt="2024-10-28T14:04:09.304" v="359" actId="1038"/>
          <ac:picMkLst>
            <pc:docMk/>
            <pc:sldMk cId="2979301874" sldId="329"/>
            <ac:picMk id="17" creationId="{B3E275C2-EFEA-8797-A244-5784EA423DE0}"/>
          </ac:picMkLst>
        </pc:picChg>
        <pc:picChg chg="add del mod">
          <ac:chgData name="Helen Gold" userId="cbd4ef97bfbbfd29" providerId="LiveId" clId="{52047239-BB2B-4628-B06A-55AFA73C250E}" dt="2024-10-28T14:03:39.568" v="348" actId="478"/>
          <ac:picMkLst>
            <pc:docMk/>
            <pc:sldMk cId="2979301874" sldId="329"/>
            <ac:picMk id="18" creationId="{3802ADA0-E8B2-E867-F3C5-9482CC024536}"/>
          </ac:picMkLst>
        </pc:picChg>
        <pc:picChg chg="add mod">
          <ac:chgData name="Helen Gold" userId="cbd4ef97bfbbfd29" providerId="LiveId" clId="{52047239-BB2B-4628-B06A-55AFA73C250E}" dt="2024-10-28T14:04:01.951" v="353" actId="1038"/>
          <ac:picMkLst>
            <pc:docMk/>
            <pc:sldMk cId="2979301874" sldId="329"/>
            <ac:picMk id="19" creationId="{2C0FA6AC-5E2F-8D4A-1091-94D42F2BA65C}"/>
          </ac:picMkLst>
        </pc:picChg>
        <pc:picChg chg="add mod">
          <ac:chgData name="Helen Gold" userId="cbd4ef97bfbbfd29" providerId="LiveId" clId="{52047239-BB2B-4628-B06A-55AFA73C250E}" dt="2024-10-28T14:49:30.443" v="625" actId="1037"/>
          <ac:picMkLst>
            <pc:docMk/>
            <pc:sldMk cId="2979301874" sldId="329"/>
            <ac:picMk id="22" creationId="{B0A20D02-EB15-CB43-D0CB-DE7355D9E55A}"/>
          </ac:picMkLst>
        </pc:picChg>
      </pc:sldChg>
      <pc:sldChg chg="del">
        <pc:chgData name="Helen Gold" userId="cbd4ef97bfbbfd29" providerId="LiveId" clId="{52047239-BB2B-4628-B06A-55AFA73C250E}" dt="2024-11-05T11:30:07.242" v="4500" actId="47"/>
        <pc:sldMkLst>
          <pc:docMk/>
          <pc:sldMk cId="2371014476" sldId="332"/>
        </pc:sldMkLst>
      </pc:sldChg>
      <pc:sldChg chg="del">
        <pc:chgData name="Helen Gold" userId="cbd4ef97bfbbfd29" providerId="LiveId" clId="{52047239-BB2B-4628-B06A-55AFA73C250E}" dt="2024-11-05T11:30:08.451" v="4501" actId="47"/>
        <pc:sldMkLst>
          <pc:docMk/>
          <pc:sldMk cId="1452563634" sldId="333"/>
        </pc:sldMkLst>
      </pc:sldChg>
      <pc:sldChg chg="del">
        <pc:chgData name="Helen Gold" userId="cbd4ef97bfbbfd29" providerId="LiveId" clId="{52047239-BB2B-4628-B06A-55AFA73C250E}" dt="2024-11-05T11:30:09.412" v="4502" actId="47"/>
        <pc:sldMkLst>
          <pc:docMk/>
          <pc:sldMk cId="1709944059" sldId="334"/>
        </pc:sldMkLst>
      </pc:sldChg>
      <pc:sldChg chg="del">
        <pc:chgData name="Helen Gold" userId="cbd4ef97bfbbfd29" providerId="LiveId" clId="{52047239-BB2B-4628-B06A-55AFA73C250E}" dt="2024-11-05T11:30:13.200" v="4503" actId="47"/>
        <pc:sldMkLst>
          <pc:docMk/>
          <pc:sldMk cId="2935684855" sldId="335"/>
        </pc:sldMkLst>
      </pc:sldChg>
      <pc:sldChg chg="del">
        <pc:chgData name="Helen Gold" userId="cbd4ef97bfbbfd29" providerId="LiveId" clId="{52047239-BB2B-4628-B06A-55AFA73C250E}" dt="2024-11-05T11:30:18.722" v="4507" actId="47"/>
        <pc:sldMkLst>
          <pc:docMk/>
          <pc:sldMk cId="2978107889" sldId="336"/>
        </pc:sldMkLst>
      </pc:sldChg>
      <pc:sldChg chg="del">
        <pc:chgData name="Helen Gold" userId="cbd4ef97bfbbfd29" providerId="LiveId" clId="{52047239-BB2B-4628-B06A-55AFA73C250E}" dt="2024-11-05T11:30:16.123" v="4505" actId="47"/>
        <pc:sldMkLst>
          <pc:docMk/>
          <pc:sldMk cId="1238683990" sldId="338"/>
        </pc:sldMkLst>
      </pc:sldChg>
      <pc:sldChg chg="modSp del mod">
        <pc:chgData name="Helen Gold" userId="cbd4ef97bfbbfd29" providerId="LiveId" clId="{52047239-BB2B-4628-B06A-55AFA73C250E}" dt="2024-11-05T11:30:14.866" v="4504" actId="47"/>
        <pc:sldMkLst>
          <pc:docMk/>
          <pc:sldMk cId="3181267232" sldId="342"/>
        </pc:sldMkLst>
        <pc:spChg chg="mod">
          <ac:chgData name="Helen Gold" userId="cbd4ef97bfbbfd29" providerId="LiveId" clId="{52047239-BB2B-4628-B06A-55AFA73C250E}" dt="2024-10-28T22:14:00.494" v="750" actId="5793"/>
          <ac:spMkLst>
            <pc:docMk/>
            <pc:sldMk cId="3181267232" sldId="342"/>
            <ac:spMk id="496" creationId="{00000000-0000-0000-0000-000000000000}"/>
          </ac:spMkLst>
        </pc:spChg>
      </pc:sldChg>
      <pc:sldChg chg="del">
        <pc:chgData name="Helen Gold" userId="cbd4ef97bfbbfd29" providerId="LiveId" clId="{52047239-BB2B-4628-B06A-55AFA73C250E}" dt="2024-11-05T11:30:16.694" v="4506" actId="47"/>
        <pc:sldMkLst>
          <pc:docMk/>
          <pc:sldMk cId="3878720163" sldId="343"/>
        </pc:sldMkLst>
      </pc:sldChg>
      <pc:sldChg chg="modSp mod">
        <pc:chgData name="Helen Gold" userId="cbd4ef97bfbbfd29" providerId="LiveId" clId="{52047239-BB2B-4628-B06A-55AFA73C250E}" dt="2024-11-05T11:31:30.025" v="4508" actId="21"/>
        <pc:sldMkLst>
          <pc:docMk/>
          <pc:sldMk cId="1433372965" sldId="344"/>
        </pc:sldMkLst>
        <pc:spChg chg="mod">
          <ac:chgData name="Helen Gold" userId="cbd4ef97bfbbfd29" providerId="LiveId" clId="{52047239-BB2B-4628-B06A-55AFA73C250E}" dt="2024-11-05T11:31:30.025" v="4508" actId="21"/>
          <ac:spMkLst>
            <pc:docMk/>
            <pc:sldMk cId="1433372965" sldId="344"/>
            <ac:spMk id="523" creationId="{00000000-0000-0000-0000-000000000000}"/>
          </ac:spMkLst>
        </pc:spChg>
      </pc:sldChg>
      <pc:sldChg chg="modSp add mod ord modNotesTx">
        <pc:chgData name="Helen Gold" userId="cbd4ef97bfbbfd29" providerId="LiveId" clId="{52047239-BB2B-4628-B06A-55AFA73C250E}" dt="2024-11-07T09:24:28.111" v="4642" actId="948"/>
        <pc:sldMkLst>
          <pc:docMk/>
          <pc:sldMk cId="3189788617" sldId="345"/>
        </pc:sldMkLst>
        <pc:spChg chg="mod">
          <ac:chgData name="Helen Gold" userId="cbd4ef97bfbbfd29" providerId="LiveId" clId="{52047239-BB2B-4628-B06A-55AFA73C250E}" dt="2024-11-07T09:24:28.111" v="4642" actId="948"/>
          <ac:spMkLst>
            <pc:docMk/>
            <pc:sldMk cId="3189788617" sldId="345"/>
            <ac:spMk id="496" creationId="{03031155-1DD5-3528-B779-746E0659FF9F}"/>
          </ac:spMkLst>
        </pc:spChg>
        <pc:picChg chg="mod">
          <ac:chgData name="Helen Gold" userId="cbd4ef97bfbbfd29" providerId="LiveId" clId="{52047239-BB2B-4628-B06A-55AFA73C250E}" dt="2024-11-07T09:24:17.434" v="4641" actId="14100"/>
          <ac:picMkLst>
            <pc:docMk/>
            <pc:sldMk cId="3189788617" sldId="345"/>
            <ac:picMk id="5" creationId="{9A27E15F-E626-BF7A-517F-83A3DF25FA98}"/>
          </ac:picMkLst>
        </pc:picChg>
      </pc:sldChg>
      <pc:sldChg chg="add ord modNotesTx">
        <pc:chgData name="Helen Gold" userId="cbd4ef97bfbbfd29" providerId="LiveId" clId="{52047239-BB2B-4628-B06A-55AFA73C250E}" dt="2024-10-28T23:11:41.206" v="901" actId="20577"/>
        <pc:sldMkLst>
          <pc:docMk/>
          <pc:sldMk cId="2133161342" sldId="346"/>
        </pc:sldMkLst>
      </pc:sldChg>
      <pc:sldChg chg="addSp delSp modSp add mod ord">
        <pc:chgData name="Helen Gold" userId="cbd4ef97bfbbfd29" providerId="LiveId" clId="{52047239-BB2B-4628-B06A-55AFA73C250E}" dt="2024-11-07T09:32:44.380" v="4671" actId="1036"/>
        <pc:sldMkLst>
          <pc:docMk/>
          <pc:sldMk cId="55192656" sldId="347"/>
        </pc:sldMkLst>
        <pc:spChg chg="mod">
          <ac:chgData name="Helen Gold" userId="cbd4ef97bfbbfd29" providerId="LiveId" clId="{52047239-BB2B-4628-B06A-55AFA73C250E}" dt="2024-11-07T09:32:44.380" v="4671" actId="1036"/>
          <ac:spMkLst>
            <pc:docMk/>
            <pc:sldMk cId="55192656" sldId="347"/>
            <ac:spMk id="3" creationId="{46E1B593-F0EE-F62F-633F-68B1EB3C0AAD}"/>
          </ac:spMkLst>
        </pc:spChg>
        <pc:spChg chg="mod">
          <ac:chgData name="Helen Gold" userId="cbd4ef97bfbbfd29" providerId="LiveId" clId="{52047239-BB2B-4628-B06A-55AFA73C250E}" dt="2024-10-28T22:36:29.148" v="765" actId="20577"/>
          <ac:spMkLst>
            <pc:docMk/>
            <pc:sldMk cId="55192656" sldId="347"/>
            <ac:spMk id="7" creationId="{9C85B82B-332C-D6E0-8C54-FA2ADDB6560F}"/>
          </ac:spMkLst>
        </pc:spChg>
        <pc:spChg chg="add mod">
          <ac:chgData name="Helen Gold" userId="cbd4ef97bfbbfd29" providerId="LiveId" clId="{52047239-BB2B-4628-B06A-55AFA73C250E}" dt="2024-10-29T13:19:47.253" v="1023" actId="1035"/>
          <ac:spMkLst>
            <pc:docMk/>
            <pc:sldMk cId="55192656" sldId="347"/>
            <ac:spMk id="9" creationId="{F8E49267-34D4-BAB7-2193-CC4353ECBD9B}"/>
          </ac:spMkLst>
        </pc:spChg>
        <pc:spChg chg="add del mod">
          <ac:chgData name="Helen Gold" userId="cbd4ef97bfbbfd29" providerId="LiveId" clId="{52047239-BB2B-4628-B06A-55AFA73C250E}" dt="2024-10-29T13:14:28.482" v="961" actId="478"/>
          <ac:spMkLst>
            <pc:docMk/>
            <pc:sldMk cId="55192656" sldId="347"/>
            <ac:spMk id="10" creationId="{CE4340F1-EC8F-35FD-6BE2-DCBB90EF9C01}"/>
          </ac:spMkLst>
        </pc:spChg>
        <pc:spChg chg="add mod">
          <ac:chgData name="Helen Gold" userId="cbd4ef97bfbbfd29" providerId="LiveId" clId="{52047239-BB2B-4628-B06A-55AFA73C250E}" dt="2024-11-05T12:06:14.372" v="4509" actId="1035"/>
          <ac:spMkLst>
            <pc:docMk/>
            <pc:sldMk cId="55192656" sldId="347"/>
            <ac:spMk id="11" creationId="{81CE4A3E-674D-4195-BC21-83346B91BBAC}"/>
          </ac:spMkLst>
        </pc:spChg>
        <pc:spChg chg="del mod">
          <ac:chgData name="Helen Gold" userId="cbd4ef97bfbbfd29" providerId="LiveId" clId="{52047239-BB2B-4628-B06A-55AFA73C250E}" dt="2024-10-28T22:37:00.617" v="771" actId="478"/>
          <ac:spMkLst>
            <pc:docMk/>
            <pc:sldMk cId="55192656" sldId="347"/>
            <ac:spMk id="15" creationId="{292ACB72-2786-072A-C4CB-41FAFA6F47E2}"/>
          </ac:spMkLst>
        </pc:spChg>
        <pc:spChg chg="del">
          <ac:chgData name="Helen Gold" userId="cbd4ef97bfbbfd29" providerId="LiveId" clId="{52047239-BB2B-4628-B06A-55AFA73C250E}" dt="2024-10-28T22:37:12.525" v="773" actId="478"/>
          <ac:spMkLst>
            <pc:docMk/>
            <pc:sldMk cId="55192656" sldId="347"/>
            <ac:spMk id="21" creationId="{0332DDFB-1F41-881F-9999-EB01480E5B81}"/>
          </ac:spMkLst>
        </pc:spChg>
        <pc:grpChg chg="del">
          <ac:chgData name="Helen Gold" userId="cbd4ef97bfbbfd29" providerId="LiveId" clId="{52047239-BB2B-4628-B06A-55AFA73C250E}" dt="2024-10-28T22:36:51.084" v="766" actId="478"/>
          <ac:grpSpMkLst>
            <pc:docMk/>
            <pc:sldMk cId="55192656" sldId="347"/>
            <ac:grpSpMk id="12" creationId="{9AEAE219-03AB-1047-C934-E05B83B85463}"/>
          </ac:grpSpMkLst>
        </pc:grpChg>
        <pc:graphicFrameChg chg="del">
          <ac:chgData name="Helen Gold" userId="cbd4ef97bfbbfd29" providerId="LiveId" clId="{52047239-BB2B-4628-B06A-55AFA73C250E}" dt="2024-10-28T22:37:09.316" v="772" actId="478"/>
          <ac:graphicFrameMkLst>
            <pc:docMk/>
            <pc:sldMk cId="55192656" sldId="347"/>
            <ac:graphicFrameMk id="20" creationId="{272B9C2A-2698-75B3-D088-313A030B3FF5}"/>
          </ac:graphicFrameMkLst>
        </pc:graphicFrameChg>
        <pc:picChg chg="add mod">
          <ac:chgData name="Helen Gold" userId="cbd4ef97bfbbfd29" providerId="LiveId" clId="{52047239-BB2B-4628-B06A-55AFA73C250E}" dt="2024-10-29T13:14:33.211" v="964" actId="1076"/>
          <ac:picMkLst>
            <pc:docMk/>
            <pc:sldMk cId="55192656" sldId="347"/>
            <ac:picMk id="4" creationId="{27A3752D-5803-E85B-02E3-D95795348B91}"/>
          </ac:picMkLst>
        </pc:picChg>
        <pc:picChg chg="add mod">
          <ac:chgData name="Helen Gold" userId="cbd4ef97bfbbfd29" providerId="LiveId" clId="{52047239-BB2B-4628-B06A-55AFA73C250E}" dt="2024-10-29T13:20:41.515" v="1041" actId="1038"/>
          <ac:picMkLst>
            <pc:docMk/>
            <pc:sldMk cId="55192656" sldId="347"/>
            <ac:picMk id="5" creationId="{38AAC25C-779C-F15A-F9D7-CE5F4E37B26C}"/>
          </ac:picMkLst>
        </pc:picChg>
        <pc:picChg chg="del">
          <ac:chgData name="Helen Gold" userId="cbd4ef97bfbbfd29" providerId="LiveId" clId="{52047239-BB2B-4628-B06A-55AFA73C250E}" dt="2024-10-28T22:36:55.545" v="769" actId="478"/>
          <ac:picMkLst>
            <pc:docMk/>
            <pc:sldMk cId="55192656" sldId="347"/>
            <ac:picMk id="17" creationId="{1BE220B7-C536-F344-0462-0929C57C55BA}"/>
          </ac:picMkLst>
        </pc:picChg>
        <pc:picChg chg="del">
          <ac:chgData name="Helen Gold" userId="cbd4ef97bfbbfd29" providerId="LiveId" clId="{52047239-BB2B-4628-B06A-55AFA73C250E}" dt="2024-10-28T22:36:53.671" v="768" actId="478"/>
          <ac:picMkLst>
            <pc:docMk/>
            <pc:sldMk cId="55192656" sldId="347"/>
            <ac:picMk id="19" creationId="{9215EA01-9940-74E5-DA9E-2C52C0B0D5B4}"/>
          </ac:picMkLst>
        </pc:picChg>
        <pc:picChg chg="del">
          <ac:chgData name="Helen Gold" userId="cbd4ef97bfbbfd29" providerId="LiveId" clId="{52047239-BB2B-4628-B06A-55AFA73C250E}" dt="2024-10-28T22:36:52.245" v="767" actId="478"/>
          <ac:picMkLst>
            <pc:docMk/>
            <pc:sldMk cId="55192656" sldId="347"/>
            <ac:picMk id="22" creationId="{43E5F466-8023-3BEC-BD32-818C212C945A}"/>
          </ac:picMkLst>
        </pc:picChg>
      </pc:sldChg>
      <pc:sldChg chg="delSp modSp add mod ord">
        <pc:chgData name="Helen Gold" userId="cbd4ef97bfbbfd29" providerId="LiveId" clId="{52047239-BB2B-4628-B06A-55AFA73C250E}" dt="2024-11-07T09:29:41.625" v="4666" actId="948"/>
        <pc:sldMkLst>
          <pc:docMk/>
          <pc:sldMk cId="3197945377" sldId="348"/>
        </pc:sldMkLst>
        <pc:spChg chg="mod">
          <ac:chgData name="Helen Gold" userId="cbd4ef97bfbbfd29" providerId="LiveId" clId="{52047239-BB2B-4628-B06A-55AFA73C250E}" dt="2024-11-07T09:29:41.625" v="4666" actId="948"/>
          <ac:spMkLst>
            <pc:docMk/>
            <pc:sldMk cId="3197945377" sldId="348"/>
            <ac:spMk id="496" creationId="{6E1F06A5-9F5D-BD6C-67CD-661AA4C51CBE}"/>
          </ac:spMkLst>
        </pc:spChg>
        <pc:spChg chg="mod">
          <ac:chgData name="Helen Gold" userId="cbd4ef97bfbbfd29" providerId="LiveId" clId="{52047239-BB2B-4628-B06A-55AFA73C250E}" dt="2024-10-29T13:21:30.568" v="1045"/>
          <ac:spMkLst>
            <pc:docMk/>
            <pc:sldMk cId="3197945377" sldId="348"/>
            <ac:spMk id="501" creationId="{6C7E91C8-6A4C-0FC8-C1AF-7774EEC3E9E7}"/>
          </ac:spMkLst>
        </pc:spChg>
        <pc:picChg chg="del">
          <ac:chgData name="Helen Gold" userId="cbd4ef97bfbbfd29" providerId="LiveId" clId="{52047239-BB2B-4628-B06A-55AFA73C250E}" dt="2024-10-29T13:22:07.401" v="1058" actId="478"/>
          <ac:picMkLst>
            <pc:docMk/>
            <pc:sldMk cId="3197945377" sldId="348"/>
            <ac:picMk id="5" creationId="{9EE9DBFF-A56B-4B27-C8E0-784CD10971A8}"/>
          </ac:picMkLst>
        </pc:picChg>
      </pc:sldChg>
      <pc:sldChg chg="modSp add mod">
        <pc:chgData name="Helen Gold" userId="cbd4ef97bfbbfd29" providerId="LiveId" clId="{52047239-BB2B-4628-B06A-55AFA73C250E}" dt="2024-11-07T09:27:43.539" v="4662" actId="948"/>
        <pc:sldMkLst>
          <pc:docMk/>
          <pc:sldMk cId="1539139262" sldId="349"/>
        </pc:sldMkLst>
        <pc:spChg chg="mod">
          <ac:chgData name="Helen Gold" userId="cbd4ef97bfbbfd29" providerId="LiveId" clId="{52047239-BB2B-4628-B06A-55AFA73C250E}" dt="2024-11-07T09:27:43.539" v="4662" actId="948"/>
          <ac:spMkLst>
            <pc:docMk/>
            <pc:sldMk cId="1539139262" sldId="349"/>
            <ac:spMk id="496" creationId="{06DED97E-4744-1512-1470-C51FFBC0F715}"/>
          </ac:spMkLst>
        </pc:spChg>
        <pc:spChg chg="mod">
          <ac:chgData name="Helen Gold" userId="cbd4ef97bfbbfd29" providerId="LiveId" clId="{52047239-BB2B-4628-B06A-55AFA73C250E}" dt="2024-10-29T13:26:14.303" v="1095"/>
          <ac:spMkLst>
            <pc:docMk/>
            <pc:sldMk cId="1539139262" sldId="349"/>
            <ac:spMk id="501" creationId="{D50290D1-994C-D1B8-1AD7-8A6878A54EE0}"/>
          </ac:spMkLst>
        </pc:spChg>
      </pc:sldChg>
      <pc:sldChg chg="addSp delSp modSp add mod modNotesTx">
        <pc:chgData name="Helen Gold" userId="cbd4ef97bfbbfd29" providerId="LiveId" clId="{52047239-BB2B-4628-B06A-55AFA73C250E}" dt="2024-11-05T12:12:47.949" v="4510" actId="20577"/>
        <pc:sldMkLst>
          <pc:docMk/>
          <pc:sldMk cId="1727392869" sldId="350"/>
        </pc:sldMkLst>
        <pc:spChg chg="del">
          <ac:chgData name="Helen Gold" userId="cbd4ef97bfbbfd29" providerId="LiveId" clId="{52047239-BB2B-4628-B06A-55AFA73C250E}" dt="2024-10-31T10:53:36.955" v="3017" actId="478"/>
          <ac:spMkLst>
            <pc:docMk/>
            <pc:sldMk cId="1727392869" sldId="350"/>
            <ac:spMk id="3" creationId="{379A2D2A-639F-8AB8-B961-92AD28E60F66}"/>
          </ac:spMkLst>
        </pc:spChg>
        <pc:spChg chg="del">
          <ac:chgData name="Helen Gold" userId="cbd4ef97bfbbfd29" providerId="LiveId" clId="{52047239-BB2B-4628-B06A-55AFA73C250E}" dt="2024-10-31T10:53:44.325" v="3021" actId="478"/>
          <ac:spMkLst>
            <pc:docMk/>
            <pc:sldMk cId="1727392869" sldId="350"/>
            <ac:spMk id="5" creationId="{BC1CE284-C20F-F840-3245-0C0F8C6DAF76}"/>
          </ac:spMkLst>
        </pc:spChg>
        <pc:spChg chg="add mod">
          <ac:chgData name="Helen Gold" userId="cbd4ef97bfbbfd29" providerId="LiveId" clId="{52047239-BB2B-4628-B06A-55AFA73C250E}" dt="2024-10-31T10:54:02.749" v="3024" actId="20577"/>
          <ac:spMkLst>
            <pc:docMk/>
            <pc:sldMk cId="1727392869" sldId="350"/>
            <ac:spMk id="7" creationId="{F9270D0E-8A55-6E11-60FD-8AB805AD9E62}"/>
          </ac:spMkLst>
        </pc:spChg>
        <pc:spChg chg="add mod">
          <ac:chgData name="Helen Gold" userId="cbd4ef97bfbbfd29" providerId="LiveId" clId="{52047239-BB2B-4628-B06A-55AFA73C250E}" dt="2024-10-31T10:53:45.686" v="3022"/>
          <ac:spMkLst>
            <pc:docMk/>
            <pc:sldMk cId="1727392869" sldId="350"/>
            <ac:spMk id="8" creationId="{8F0EE0B6-0B21-BC9A-70D7-BA4481070EA4}"/>
          </ac:spMkLst>
        </pc:spChg>
        <pc:spChg chg="add mod">
          <ac:chgData name="Helen Gold" userId="cbd4ef97bfbbfd29" providerId="LiveId" clId="{52047239-BB2B-4628-B06A-55AFA73C250E}" dt="2024-10-31T10:53:45.686" v="3022"/>
          <ac:spMkLst>
            <pc:docMk/>
            <pc:sldMk cId="1727392869" sldId="350"/>
            <ac:spMk id="9" creationId="{D3ACBAFD-30FC-703C-7D91-2916830341CE}"/>
          </ac:spMkLst>
        </pc:spChg>
        <pc:spChg chg="add mod">
          <ac:chgData name="Helen Gold" userId="cbd4ef97bfbbfd29" providerId="LiveId" clId="{52047239-BB2B-4628-B06A-55AFA73C250E}" dt="2024-10-31T10:54:18.807" v="3026" actId="1076"/>
          <ac:spMkLst>
            <pc:docMk/>
            <pc:sldMk cId="1727392869" sldId="350"/>
            <ac:spMk id="11" creationId="{DEAE94CD-0032-6B2D-7A51-A80A90D5D172}"/>
          </ac:spMkLst>
        </pc:spChg>
        <pc:spChg chg="del">
          <ac:chgData name="Helen Gold" userId="cbd4ef97bfbbfd29" providerId="LiveId" clId="{52047239-BB2B-4628-B06A-55AFA73C250E}" dt="2024-10-31T10:53:42.608" v="3020" actId="478"/>
          <ac:spMkLst>
            <pc:docMk/>
            <pc:sldMk cId="1727392869" sldId="350"/>
            <ac:spMk id="525" creationId="{BE93DB15-29C7-F5AA-DE2C-9CC1E093D27B}"/>
          </ac:spMkLst>
        </pc:spChg>
        <pc:spChg chg="del">
          <ac:chgData name="Helen Gold" userId="cbd4ef97bfbbfd29" providerId="LiveId" clId="{52047239-BB2B-4628-B06A-55AFA73C250E}" dt="2024-10-31T10:53:39.297" v="3018" actId="478"/>
          <ac:spMkLst>
            <pc:docMk/>
            <pc:sldMk cId="1727392869" sldId="350"/>
            <ac:spMk id="526" creationId="{A9824CAD-4261-F86B-7FDA-CC9C544318F0}"/>
          </ac:spMkLst>
        </pc:spChg>
        <pc:graphicFrameChg chg="add mod">
          <ac:chgData name="Helen Gold" userId="cbd4ef97bfbbfd29" providerId="LiveId" clId="{52047239-BB2B-4628-B06A-55AFA73C250E}" dt="2024-10-31T10:53:45.686" v="3022"/>
          <ac:graphicFrameMkLst>
            <pc:docMk/>
            <pc:sldMk cId="1727392869" sldId="350"/>
            <ac:graphicFrameMk id="10" creationId="{0A0E5044-A09D-18D8-B7FD-580565E47F59}"/>
          </ac:graphicFrameMkLst>
        </pc:graphicFrameChg>
        <pc:picChg chg="del">
          <ac:chgData name="Helen Gold" userId="cbd4ef97bfbbfd29" providerId="LiveId" clId="{52047239-BB2B-4628-B06A-55AFA73C250E}" dt="2024-10-31T10:53:40.804" v="3019" actId="478"/>
          <ac:picMkLst>
            <pc:docMk/>
            <pc:sldMk cId="1727392869" sldId="350"/>
            <ac:picMk id="4" creationId="{B36FADEE-A7C5-5BAF-9B5A-A2DD0776AED4}"/>
          </ac:picMkLst>
        </pc:picChg>
        <pc:picChg chg="add mod ord">
          <ac:chgData name="Helen Gold" userId="cbd4ef97bfbbfd29" providerId="LiveId" clId="{52047239-BB2B-4628-B06A-55AFA73C250E}" dt="2024-10-31T10:54:28.042" v="3027" actId="167"/>
          <ac:picMkLst>
            <pc:docMk/>
            <pc:sldMk cId="1727392869" sldId="350"/>
            <ac:picMk id="6" creationId="{6865AEB9-72D4-93E2-8C33-76A3E1D7251C}"/>
          </ac:picMkLst>
        </pc:picChg>
      </pc:sldChg>
      <pc:sldChg chg="addSp delSp modSp add del mod">
        <pc:chgData name="Helen Gold" userId="cbd4ef97bfbbfd29" providerId="LiveId" clId="{52047239-BB2B-4628-B06A-55AFA73C250E}" dt="2024-10-29T17:00:49.994" v="2164" actId="47"/>
        <pc:sldMkLst>
          <pc:docMk/>
          <pc:sldMk cId="4154557626" sldId="351"/>
        </pc:sldMkLst>
        <pc:spChg chg="add mod">
          <ac:chgData name="Helen Gold" userId="cbd4ef97bfbbfd29" providerId="LiveId" clId="{52047239-BB2B-4628-B06A-55AFA73C250E}" dt="2024-10-29T13:32:00.143" v="1232" actId="207"/>
          <ac:spMkLst>
            <pc:docMk/>
            <pc:sldMk cId="4154557626" sldId="351"/>
            <ac:spMk id="3" creationId="{843607D5-2D60-0FBD-2F7B-F97D9396095A}"/>
          </ac:spMkLst>
        </pc:spChg>
        <pc:spChg chg="add mod">
          <ac:chgData name="Helen Gold" userId="cbd4ef97bfbbfd29" providerId="LiveId" clId="{52047239-BB2B-4628-B06A-55AFA73C250E}" dt="2024-10-29T13:32:31.387" v="1251" actId="2085"/>
          <ac:spMkLst>
            <pc:docMk/>
            <pc:sldMk cId="4154557626" sldId="351"/>
            <ac:spMk id="4" creationId="{39DC7B0F-DFBC-289C-48EF-9EBE43136883}"/>
          </ac:spMkLst>
        </pc:spChg>
        <pc:spChg chg="mod">
          <ac:chgData name="Helen Gold" userId="cbd4ef97bfbbfd29" providerId="LiveId" clId="{52047239-BB2B-4628-B06A-55AFA73C250E}" dt="2024-10-29T13:32:41.355" v="1252"/>
          <ac:spMkLst>
            <pc:docMk/>
            <pc:sldMk cId="4154557626" sldId="351"/>
            <ac:spMk id="6" creationId="{38DAE19B-D6BA-F5E1-5083-52C43DA654CF}"/>
          </ac:spMkLst>
        </pc:spChg>
        <pc:spChg chg="mod">
          <ac:chgData name="Helen Gold" userId="cbd4ef97bfbbfd29" providerId="LiveId" clId="{52047239-BB2B-4628-B06A-55AFA73C250E}" dt="2024-10-29T13:33:38.260" v="1387"/>
          <ac:spMkLst>
            <pc:docMk/>
            <pc:sldMk cId="4154557626" sldId="351"/>
            <ac:spMk id="7" creationId="{A6E89177-7321-B222-78CE-68B419A8C5A4}"/>
          </ac:spMkLst>
        </pc:spChg>
        <pc:spChg chg="mod">
          <ac:chgData name="Helen Gold" userId="cbd4ef97bfbbfd29" providerId="LiveId" clId="{52047239-BB2B-4628-B06A-55AFA73C250E}" dt="2024-10-29T13:33:03.973" v="1313"/>
          <ac:spMkLst>
            <pc:docMk/>
            <pc:sldMk cId="4154557626" sldId="351"/>
            <ac:spMk id="9" creationId="{71F77375-C04F-C707-D920-44DB1A804EC1}"/>
          </ac:spMkLst>
        </pc:spChg>
        <pc:spChg chg="mod">
          <ac:chgData name="Helen Gold" userId="cbd4ef97bfbbfd29" providerId="LiveId" clId="{52047239-BB2B-4628-B06A-55AFA73C250E}" dt="2024-10-29T13:33:58.807" v="1393" actId="1035"/>
          <ac:spMkLst>
            <pc:docMk/>
            <pc:sldMk cId="4154557626" sldId="351"/>
            <ac:spMk id="10" creationId="{5FE5397E-119A-E2BD-D3A0-D2C76015EF0A}"/>
          </ac:spMkLst>
        </pc:spChg>
        <pc:spChg chg="add mod">
          <ac:chgData name="Helen Gold" userId="cbd4ef97bfbbfd29" providerId="LiveId" clId="{52047239-BB2B-4628-B06A-55AFA73C250E}" dt="2024-10-29T13:36:08.504" v="1425" actId="1582"/>
          <ac:spMkLst>
            <pc:docMk/>
            <pc:sldMk cId="4154557626" sldId="351"/>
            <ac:spMk id="12" creationId="{48C1E195-5542-CC63-48F9-D596BA8B1A75}"/>
          </ac:spMkLst>
        </pc:spChg>
        <pc:spChg chg="add mod">
          <ac:chgData name="Helen Gold" userId="cbd4ef97bfbbfd29" providerId="LiveId" clId="{52047239-BB2B-4628-B06A-55AFA73C250E}" dt="2024-10-29T13:37:05.471" v="1442" actId="2085"/>
          <ac:spMkLst>
            <pc:docMk/>
            <pc:sldMk cId="4154557626" sldId="351"/>
            <ac:spMk id="13" creationId="{AA92E3E9-83BE-67F0-345C-07D95AF652E5}"/>
          </ac:spMkLst>
        </pc:spChg>
        <pc:spChg chg="mod">
          <ac:chgData name="Helen Gold" userId="cbd4ef97bfbbfd29" providerId="LiveId" clId="{52047239-BB2B-4628-B06A-55AFA73C250E}" dt="2024-10-29T13:37:19.929" v="1443"/>
          <ac:spMkLst>
            <pc:docMk/>
            <pc:sldMk cId="4154557626" sldId="351"/>
            <ac:spMk id="15" creationId="{314BF2EA-BCCE-FA51-50DF-448D6B14121E}"/>
          </ac:spMkLst>
        </pc:spChg>
        <pc:spChg chg="mod">
          <ac:chgData name="Helen Gold" userId="cbd4ef97bfbbfd29" providerId="LiveId" clId="{52047239-BB2B-4628-B06A-55AFA73C250E}" dt="2024-10-29T13:37:40.407" v="1543" actId="20577"/>
          <ac:spMkLst>
            <pc:docMk/>
            <pc:sldMk cId="4154557626" sldId="351"/>
            <ac:spMk id="16" creationId="{784810CA-E0F9-BE47-1052-0E5006E6AD01}"/>
          </ac:spMkLst>
        </pc:spChg>
        <pc:spChg chg="mod">
          <ac:chgData name="Helen Gold" userId="cbd4ef97bfbbfd29" providerId="LiveId" clId="{52047239-BB2B-4628-B06A-55AFA73C250E}" dt="2024-10-29T13:37:43.430" v="1544"/>
          <ac:spMkLst>
            <pc:docMk/>
            <pc:sldMk cId="4154557626" sldId="351"/>
            <ac:spMk id="18" creationId="{CDF3785A-3BC3-E57A-E035-5ADAB0CB9186}"/>
          </ac:spMkLst>
        </pc:spChg>
        <pc:spChg chg="mod">
          <ac:chgData name="Helen Gold" userId="cbd4ef97bfbbfd29" providerId="LiveId" clId="{52047239-BB2B-4628-B06A-55AFA73C250E}" dt="2024-10-29T13:38:09.058" v="1617" actId="1038"/>
          <ac:spMkLst>
            <pc:docMk/>
            <pc:sldMk cId="4154557626" sldId="351"/>
            <ac:spMk id="19" creationId="{E9BFF35F-3572-4911-B201-381DB722B545}"/>
          </ac:spMkLst>
        </pc:spChg>
        <pc:spChg chg="add mod">
          <ac:chgData name="Helen Gold" userId="cbd4ef97bfbbfd29" providerId="LiveId" clId="{52047239-BB2B-4628-B06A-55AFA73C250E}" dt="2024-10-29T13:43:58.146" v="1642" actId="1076"/>
          <ac:spMkLst>
            <pc:docMk/>
            <pc:sldMk cId="4154557626" sldId="351"/>
            <ac:spMk id="21" creationId="{1C18483D-6521-4A7D-7BD1-7C204922AAAC}"/>
          </ac:spMkLst>
        </pc:spChg>
        <pc:spChg chg="del">
          <ac:chgData name="Helen Gold" userId="cbd4ef97bfbbfd29" providerId="LiveId" clId="{52047239-BB2B-4628-B06A-55AFA73C250E}" dt="2024-10-29T13:28:38.093" v="1158" actId="478"/>
          <ac:spMkLst>
            <pc:docMk/>
            <pc:sldMk cId="4154557626" sldId="351"/>
            <ac:spMk id="496" creationId="{BA50E499-2FBF-19E2-D487-D304FEE2EF20}"/>
          </ac:spMkLst>
        </pc:spChg>
        <pc:spChg chg="mod">
          <ac:chgData name="Helen Gold" userId="cbd4ef97bfbbfd29" providerId="LiveId" clId="{52047239-BB2B-4628-B06A-55AFA73C250E}" dt="2024-10-29T13:28:26.311" v="1157" actId="20577"/>
          <ac:spMkLst>
            <pc:docMk/>
            <pc:sldMk cId="4154557626" sldId="351"/>
            <ac:spMk id="501" creationId="{43B08C05-EE4A-EE9F-EF53-D6969B27CF55}"/>
          </ac:spMkLst>
        </pc:spChg>
        <pc:grpChg chg="add mod">
          <ac:chgData name="Helen Gold" userId="cbd4ef97bfbbfd29" providerId="LiveId" clId="{52047239-BB2B-4628-B06A-55AFA73C250E}" dt="2024-10-29T13:45:08.593" v="1655" actId="1076"/>
          <ac:grpSpMkLst>
            <pc:docMk/>
            <pc:sldMk cId="4154557626" sldId="351"/>
            <ac:grpSpMk id="2" creationId="{49C95B5E-42D6-64E2-7517-AFE4A342AA1D}"/>
          </ac:grpSpMkLst>
        </pc:grpChg>
        <pc:grpChg chg="add mod">
          <ac:chgData name="Helen Gold" userId="cbd4ef97bfbbfd29" providerId="LiveId" clId="{52047239-BB2B-4628-B06A-55AFA73C250E}" dt="2024-10-29T13:45:22.101" v="1657" actId="1076"/>
          <ac:grpSpMkLst>
            <pc:docMk/>
            <pc:sldMk cId="4154557626" sldId="351"/>
            <ac:grpSpMk id="5" creationId="{9736AEB4-EDC2-2A55-7713-67ADB0DE0224}"/>
          </ac:grpSpMkLst>
        </pc:grpChg>
        <pc:grpChg chg="add mod">
          <ac:chgData name="Helen Gold" userId="cbd4ef97bfbbfd29" providerId="LiveId" clId="{52047239-BB2B-4628-B06A-55AFA73C250E}" dt="2024-10-29T13:45:39.809" v="1659" actId="1076"/>
          <ac:grpSpMkLst>
            <pc:docMk/>
            <pc:sldMk cId="4154557626" sldId="351"/>
            <ac:grpSpMk id="8" creationId="{4020CC02-DFA8-1DE5-79AB-2AAFE099841B}"/>
          </ac:grpSpMkLst>
        </pc:grpChg>
        <pc:grpChg chg="add mod">
          <ac:chgData name="Helen Gold" userId="cbd4ef97bfbbfd29" providerId="LiveId" clId="{52047239-BB2B-4628-B06A-55AFA73C250E}" dt="2024-10-29T13:44:19.993" v="1645" actId="1076"/>
          <ac:grpSpMkLst>
            <pc:docMk/>
            <pc:sldMk cId="4154557626" sldId="351"/>
            <ac:grpSpMk id="11" creationId="{87EC9A28-3AA7-02AC-7E2A-84AFCFBF6D95}"/>
          </ac:grpSpMkLst>
        </pc:grpChg>
        <pc:grpChg chg="add mod">
          <ac:chgData name="Helen Gold" userId="cbd4ef97bfbbfd29" providerId="LiveId" clId="{52047239-BB2B-4628-B06A-55AFA73C250E}" dt="2024-10-29T13:44:58.780" v="1653" actId="1076"/>
          <ac:grpSpMkLst>
            <pc:docMk/>
            <pc:sldMk cId="4154557626" sldId="351"/>
            <ac:grpSpMk id="14" creationId="{37CEFF35-8044-728F-9B79-A8C8D9E0BA3D}"/>
          </ac:grpSpMkLst>
        </pc:grpChg>
        <pc:grpChg chg="add mod">
          <ac:chgData name="Helen Gold" userId="cbd4ef97bfbbfd29" providerId="LiveId" clId="{52047239-BB2B-4628-B06A-55AFA73C250E}" dt="2024-10-29T13:45:46.265" v="1660" actId="1076"/>
          <ac:grpSpMkLst>
            <pc:docMk/>
            <pc:sldMk cId="4154557626" sldId="351"/>
            <ac:grpSpMk id="17" creationId="{A8548BB1-E071-859C-62C7-7EFC71D5483F}"/>
          </ac:grpSpMkLst>
        </pc:grpChg>
        <pc:graphicFrameChg chg="add del mod modGraphic">
          <ac:chgData name="Helen Gold" userId="cbd4ef97bfbbfd29" providerId="LiveId" clId="{52047239-BB2B-4628-B06A-55AFA73C250E}" dt="2024-10-29T16:29:26.643" v="1772" actId="478"/>
          <ac:graphicFrameMkLst>
            <pc:docMk/>
            <pc:sldMk cId="4154557626" sldId="351"/>
            <ac:graphicFrameMk id="22" creationId="{037A6B1B-76AA-C68A-D6EC-1BA3EEADEBB3}"/>
          </ac:graphicFrameMkLst>
        </pc:graphicFrameChg>
        <pc:picChg chg="add mod ord">
          <ac:chgData name="Helen Gold" userId="cbd4ef97bfbbfd29" providerId="LiveId" clId="{52047239-BB2B-4628-B06A-55AFA73C250E}" dt="2024-10-29T13:53:58.860" v="1768"/>
          <ac:picMkLst>
            <pc:docMk/>
            <pc:sldMk cId="4154557626" sldId="351"/>
            <ac:picMk id="20" creationId="{3D872EC8-F85A-3A98-B00A-C5F9762D784B}"/>
          </ac:picMkLst>
        </pc:picChg>
      </pc:sldChg>
      <pc:sldChg chg="addSp delSp modSp add del mod">
        <pc:chgData name="Helen Gold" userId="cbd4ef97bfbbfd29" providerId="LiveId" clId="{52047239-BB2B-4628-B06A-55AFA73C250E}" dt="2024-10-29T18:29:57.019" v="2527" actId="47"/>
        <pc:sldMkLst>
          <pc:docMk/>
          <pc:sldMk cId="553246557" sldId="352"/>
        </pc:sldMkLst>
        <pc:spChg chg="del topLvl">
          <ac:chgData name="Helen Gold" userId="cbd4ef97bfbbfd29" providerId="LiveId" clId="{52047239-BB2B-4628-B06A-55AFA73C250E}" dt="2024-10-29T16:34:57.751" v="1886" actId="478"/>
          <ac:spMkLst>
            <pc:docMk/>
            <pc:sldMk cId="553246557" sldId="352"/>
            <ac:spMk id="18" creationId="{E9AEF724-0011-5388-CB9E-B680452ED9A3}"/>
          </ac:spMkLst>
        </pc:spChg>
        <pc:spChg chg="del topLvl">
          <ac:chgData name="Helen Gold" userId="cbd4ef97bfbbfd29" providerId="LiveId" clId="{52047239-BB2B-4628-B06A-55AFA73C250E}" dt="2024-10-29T16:34:56.021" v="1885" actId="478"/>
          <ac:spMkLst>
            <pc:docMk/>
            <pc:sldMk cId="553246557" sldId="352"/>
            <ac:spMk id="19" creationId="{DF2B2A90-7D59-6FB6-B1A7-51326A2455A7}"/>
          </ac:spMkLst>
        </pc:spChg>
        <pc:spChg chg="mod">
          <ac:chgData name="Helen Gold" userId="cbd4ef97bfbbfd29" providerId="LiveId" clId="{52047239-BB2B-4628-B06A-55AFA73C250E}" dt="2024-10-29T18:29:33.250" v="2526" actId="1076"/>
          <ac:spMkLst>
            <pc:docMk/>
            <pc:sldMk cId="553246557" sldId="352"/>
            <ac:spMk id="21" creationId="{4B0BF35A-406A-B898-4A99-CF6BE3B2353A}"/>
          </ac:spMkLst>
        </pc:spChg>
        <pc:spChg chg="add del mod">
          <ac:chgData name="Helen Gold" userId="cbd4ef97bfbbfd29" providerId="LiveId" clId="{52047239-BB2B-4628-B06A-55AFA73C250E}" dt="2024-10-29T16:46:23.318" v="1996" actId="478"/>
          <ac:spMkLst>
            <pc:docMk/>
            <pc:sldMk cId="553246557" sldId="352"/>
            <ac:spMk id="23" creationId="{7C913104-63CE-91F3-57E5-0FE65C31D124}"/>
          </ac:spMkLst>
        </pc:spChg>
        <pc:spChg chg="mod">
          <ac:chgData name="Helen Gold" userId="cbd4ef97bfbbfd29" providerId="LiveId" clId="{52047239-BB2B-4628-B06A-55AFA73C250E}" dt="2024-10-29T17:11:31.323" v="2233" actId="20577"/>
          <ac:spMkLst>
            <pc:docMk/>
            <pc:sldMk cId="553246557" sldId="352"/>
            <ac:spMk id="501" creationId="{22D7F916-D443-AA2F-C666-4724382555F5}"/>
          </ac:spMkLst>
        </pc:spChg>
        <pc:grpChg chg="del">
          <ac:chgData name="Helen Gold" userId="cbd4ef97bfbbfd29" providerId="LiveId" clId="{52047239-BB2B-4628-B06A-55AFA73C250E}" dt="2024-10-29T16:34:30.917" v="1881" actId="478"/>
          <ac:grpSpMkLst>
            <pc:docMk/>
            <pc:sldMk cId="553246557" sldId="352"/>
            <ac:grpSpMk id="2" creationId="{C6A47B1A-34EF-25AB-978B-314E3AA8D614}"/>
          </ac:grpSpMkLst>
        </pc:grpChg>
        <pc:grpChg chg="del">
          <ac:chgData name="Helen Gold" userId="cbd4ef97bfbbfd29" providerId="LiveId" clId="{52047239-BB2B-4628-B06A-55AFA73C250E}" dt="2024-10-29T16:34:46.152" v="1883" actId="478"/>
          <ac:grpSpMkLst>
            <pc:docMk/>
            <pc:sldMk cId="553246557" sldId="352"/>
            <ac:grpSpMk id="5" creationId="{FB7F88D9-DFC9-1EB5-C21C-9201C722CE99}"/>
          </ac:grpSpMkLst>
        </pc:grpChg>
        <pc:grpChg chg="del">
          <ac:chgData name="Helen Gold" userId="cbd4ef97bfbbfd29" providerId="LiveId" clId="{52047239-BB2B-4628-B06A-55AFA73C250E}" dt="2024-10-29T16:34:46.152" v="1883" actId="478"/>
          <ac:grpSpMkLst>
            <pc:docMk/>
            <pc:sldMk cId="553246557" sldId="352"/>
            <ac:grpSpMk id="8" creationId="{D24502A2-AAF8-7E51-1E9F-FA18DA823B65}"/>
          </ac:grpSpMkLst>
        </pc:grpChg>
        <pc:grpChg chg="del">
          <ac:chgData name="Helen Gold" userId="cbd4ef97bfbbfd29" providerId="LiveId" clId="{52047239-BB2B-4628-B06A-55AFA73C250E}" dt="2024-10-29T16:34:46.152" v="1883" actId="478"/>
          <ac:grpSpMkLst>
            <pc:docMk/>
            <pc:sldMk cId="553246557" sldId="352"/>
            <ac:grpSpMk id="11" creationId="{FC40D77B-2469-90F9-4627-4461008F78B1}"/>
          </ac:grpSpMkLst>
        </pc:grpChg>
        <pc:grpChg chg="del">
          <ac:chgData name="Helen Gold" userId="cbd4ef97bfbbfd29" providerId="LiveId" clId="{52047239-BB2B-4628-B06A-55AFA73C250E}" dt="2024-10-29T16:34:29.174" v="1880" actId="478"/>
          <ac:grpSpMkLst>
            <pc:docMk/>
            <pc:sldMk cId="553246557" sldId="352"/>
            <ac:grpSpMk id="14" creationId="{2CA421A7-0EF2-1158-C9C9-35D048F8DCC9}"/>
          </ac:grpSpMkLst>
        </pc:grpChg>
        <pc:grpChg chg="del">
          <ac:chgData name="Helen Gold" userId="cbd4ef97bfbbfd29" providerId="LiveId" clId="{52047239-BB2B-4628-B06A-55AFA73C250E}" dt="2024-10-29T16:34:56.021" v="1885" actId="478"/>
          <ac:grpSpMkLst>
            <pc:docMk/>
            <pc:sldMk cId="553246557" sldId="352"/>
            <ac:grpSpMk id="17" creationId="{DD8584B6-F499-5448-6C71-046D1F40B826}"/>
          </ac:grpSpMkLst>
        </pc:grpChg>
        <pc:graphicFrameChg chg="mod modGraphic">
          <ac:chgData name="Helen Gold" userId="cbd4ef97bfbbfd29" providerId="LiveId" clId="{52047239-BB2B-4628-B06A-55AFA73C250E}" dt="2024-10-29T17:00:02.241" v="2163" actId="404"/>
          <ac:graphicFrameMkLst>
            <pc:docMk/>
            <pc:sldMk cId="553246557" sldId="352"/>
            <ac:graphicFrameMk id="22" creationId="{410178E8-9ABC-1979-B1F5-C2CA361FAE34}"/>
          </ac:graphicFrameMkLst>
        </pc:graphicFrameChg>
        <pc:picChg chg="mod ord">
          <ac:chgData name="Helen Gold" userId="cbd4ef97bfbbfd29" providerId="LiveId" clId="{52047239-BB2B-4628-B06A-55AFA73C250E}" dt="2024-10-29T18:25:31.815" v="2519" actId="14100"/>
          <ac:picMkLst>
            <pc:docMk/>
            <pc:sldMk cId="553246557" sldId="352"/>
            <ac:picMk id="20" creationId="{246BB7A6-F552-1643-CEC8-47E704D2C7E2}"/>
          </ac:picMkLst>
        </pc:picChg>
      </pc:sldChg>
      <pc:sldChg chg="add del">
        <pc:chgData name="Helen Gold" userId="cbd4ef97bfbbfd29" providerId="LiveId" clId="{52047239-BB2B-4628-B06A-55AFA73C250E}" dt="2024-10-29T17:10:07.274" v="2190" actId="47"/>
        <pc:sldMkLst>
          <pc:docMk/>
          <pc:sldMk cId="3363026321" sldId="353"/>
        </pc:sldMkLst>
      </pc:sldChg>
      <pc:sldChg chg="modSp add mod">
        <pc:chgData name="Helen Gold" userId="cbd4ef97bfbbfd29" providerId="LiveId" clId="{52047239-BB2B-4628-B06A-55AFA73C250E}" dt="2024-10-29T18:20:40.607" v="2508" actId="1076"/>
        <pc:sldMkLst>
          <pc:docMk/>
          <pc:sldMk cId="958580308" sldId="354"/>
        </pc:sldMkLst>
        <pc:spChg chg="mod">
          <ac:chgData name="Helen Gold" userId="cbd4ef97bfbbfd29" providerId="LiveId" clId="{52047239-BB2B-4628-B06A-55AFA73C250E}" dt="2024-10-29T18:20:40.607" v="2508" actId="1076"/>
          <ac:spMkLst>
            <pc:docMk/>
            <pc:sldMk cId="958580308" sldId="354"/>
            <ac:spMk id="21" creationId="{A244EE29-6F2E-2A19-0B84-2609C49928A2}"/>
          </ac:spMkLst>
        </pc:spChg>
        <pc:spChg chg="mod">
          <ac:chgData name="Helen Gold" userId="cbd4ef97bfbbfd29" providerId="LiveId" clId="{52047239-BB2B-4628-B06A-55AFA73C250E}" dt="2024-10-29T17:11:27.460" v="2231" actId="20577"/>
          <ac:spMkLst>
            <pc:docMk/>
            <pc:sldMk cId="958580308" sldId="354"/>
            <ac:spMk id="501" creationId="{E2349500-3943-214C-CE2D-D07BB3CDA5A7}"/>
          </ac:spMkLst>
        </pc:spChg>
        <pc:graphicFrameChg chg="mod">
          <ac:chgData name="Helen Gold" userId="cbd4ef97bfbbfd29" providerId="LiveId" clId="{52047239-BB2B-4628-B06A-55AFA73C250E}" dt="2024-10-29T17:22:37.345" v="2296" actId="20578"/>
          <ac:graphicFrameMkLst>
            <pc:docMk/>
            <pc:sldMk cId="958580308" sldId="354"/>
            <ac:graphicFrameMk id="22" creationId="{FAF1099A-E6DE-F182-3E14-A504C2BFCBB8}"/>
          </ac:graphicFrameMkLst>
        </pc:graphicFrameChg>
        <pc:picChg chg="mod">
          <ac:chgData name="Helen Gold" userId="cbd4ef97bfbbfd29" providerId="LiveId" clId="{52047239-BB2B-4628-B06A-55AFA73C250E}" dt="2024-10-29T18:19:39.206" v="2495" actId="1076"/>
          <ac:picMkLst>
            <pc:docMk/>
            <pc:sldMk cId="958580308" sldId="354"/>
            <ac:picMk id="20" creationId="{C2FE1C5D-05BD-06C7-C686-26448720FF6D}"/>
          </ac:picMkLst>
        </pc:picChg>
      </pc:sldChg>
      <pc:sldChg chg="modSp add del mod">
        <pc:chgData name="Helen Gold" userId="cbd4ef97bfbbfd29" providerId="LiveId" clId="{52047239-BB2B-4628-B06A-55AFA73C250E}" dt="2024-10-29T17:02:47.625" v="2187" actId="47"/>
        <pc:sldMkLst>
          <pc:docMk/>
          <pc:sldMk cId="2919441171" sldId="354"/>
        </pc:sldMkLst>
        <pc:graphicFrameChg chg="mod">
          <ac:chgData name="Helen Gold" userId="cbd4ef97bfbbfd29" providerId="LiveId" clId="{52047239-BB2B-4628-B06A-55AFA73C250E}" dt="2024-10-29T17:02:35.899" v="2186" actId="1076"/>
          <ac:graphicFrameMkLst>
            <pc:docMk/>
            <pc:sldMk cId="2919441171" sldId="354"/>
            <ac:graphicFrameMk id="22" creationId="{6078D5C0-1253-CB1E-2865-9587A59E08C2}"/>
          </ac:graphicFrameMkLst>
        </pc:graphicFrameChg>
      </pc:sldChg>
      <pc:sldChg chg="addSp delSp modSp add del mod">
        <pc:chgData name="Helen Gold" userId="cbd4ef97bfbbfd29" providerId="LiveId" clId="{52047239-BB2B-4628-B06A-55AFA73C250E}" dt="2024-10-29T18:31:15.475" v="2533" actId="47"/>
        <pc:sldMkLst>
          <pc:docMk/>
          <pc:sldMk cId="3522467068" sldId="355"/>
        </pc:sldMkLst>
        <pc:spChg chg="add mod">
          <ac:chgData name="Helen Gold" userId="cbd4ef97bfbbfd29" providerId="LiveId" clId="{52047239-BB2B-4628-B06A-55AFA73C250E}" dt="2024-10-29T17:12:07.038" v="2238"/>
          <ac:spMkLst>
            <pc:docMk/>
            <pc:sldMk cId="3522467068" sldId="355"/>
            <ac:spMk id="2" creationId="{EC096981-0D54-E7AE-3D74-9C7D14B5505F}"/>
          </ac:spMkLst>
        </pc:spChg>
        <pc:spChg chg="add mod">
          <ac:chgData name="Helen Gold" userId="cbd4ef97bfbbfd29" providerId="LiveId" clId="{52047239-BB2B-4628-B06A-55AFA73C250E}" dt="2024-10-29T17:12:24.998" v="2245"/>
          <ac:spMkLst>
            <pc:docMk/>
            <pc:sldMk cId="3522467068" sldId="355"/>
            <ac:spMk id="3" creationId="{D431B411-D21E-BD50-C7F0-E3CCD01AA921}"/>
          </ac:spMkLst>
        </pc:spChg>
        <pc:spChg chg="add mod">
          <ac:chgData name="Helen Gold" userId="cbd4ef97bfbbfd29" providerId="LiveId" clId="{52047239-BB2B-4628-B06A-55AFA73C250E}" dt="2024-10-29T18:05:03.861" v="2446"/>
          <ac:spMkLst>
            <pc:docMk/>
            <pc:sldMk cId="3522467068" sldId="355"/>
            <ac:spMk id="6" creationId="{F021DA4E-E8F5-CF2F-67E1-AE3FBAE03392}"/>
          </ac:spMkLst>
        </pc:spChg>
        <pc:spChg chg="del">
          <ac:chgData name="Helen Gold" userId="cbd4ef97bfbbfd29" providerId="LiveId" clId="{52047239-BB2B-4628-B06A-55AFA73C250E}" dt="2024-10-29T18:05:03.067" v="2445" actId="478"/>
          <ac:spMkLst>
            <pc:docMk/>
            <pc:sldMk cId="3522467068" sldId="355"/>
            <ac:spMk id="21" creationId="{B4BD59E2-64FD-29D6-FFE1-EEA83BE51DBF}"/>
          </ac:spMkLst>
        </pc:spChg>
        <pc:spChg chg="del">
          <ac:chgData name="Helen Gold" userId="cbd4ef97bfbbfd29" providerId="LiveId" clId="{52047239-BB2B-4628-B06A-55AFA73C250E}" dt="2024-10-29T17:12:05.422" v="2237" actId="478"/>
          <ac:spMkLst>
            <pc:docMk/>
            <pc:sldMk cId="3522467068" sldId="355"/>
            <ac:spMk id="500" creationId="{751BF80D-6800-415C-A264-A814FD90E959}"/>
          </ac:spMkLst>
        </pc:spChg>
        <pc:spChg chg="del mod">
          <ac:chgData name="Helen Gold" userId="cbd4ef97bfbbfd29" providerId="LiveId" clId="{52047239-BB2B-4628-B06A-55AFA73C250E}" dt="2024-10-29T17:12:17.112" v="2240" actId="478"/>
          <ac:spMkLst>
            <pc:docMk/>
            <pc:sldMk cId="3522467068" sldId="355"/>
            <ac:spMk id="501" creationId="{9CFA33A4-BB08-4402-030C-3872BE926F59}"/>
          </ac:spMkLst>
        </pc:spChg>
        <pc:graphicFrameChg chg="add mod">
          <ac:chgData name="Helen Gold" userId="cbd4ef97bfbbfd29" providerId="LiveId" clId="{52047239-BB2B-4628-B06A-55AFA73C250E}" dt="2024-10-29T18:06:04.075" v="2472"/>
          <ac:graphicFrameMkLst>
            <pc:docMk/>
            <pc:sldMk cId="3522467068" sldId="355"/>
            <ac:graphicFrameMk id="4" creationId="{38BD1C5A-7CAA-FBCD-E4CD-1AF5ACDDA86E}"/>
          </ac:graphicFrameMkLst>
        </pc:graphicFrameChg>
        <pc:graphicFrameChg chg="del mod modGraphic">
          <ac:chgData name="Helen Gold" userId="cbd4ef97bfbbfd29" providerId="LiveId" clId="{52047239-BB2B-4628-B06A-55AFA73C250E}" dt="2024-10-29T17:42:12.721" v="2375" actId="478"/>
          <ac:graphicFrameMkLst>
            <pc:docMk/>
            <pc:sldMk cId="3522467068" sldId="355"/>
            <ac:graphicFrameMk id="22" creationId="{4B043286-0591-F3DF-3FFC-9504B0D5211A}"/>
          </ac:graphicFrameMkLst>
        </pc:graphicFrameChg>
        <pc:picChg chg="add mod ord">
          <ac:chgData name="Helen Gold" userId="cbd4ef97bfbbfd29" providerId="LiveId" clId="{52047239-BB2B-4628-B06A-55AFA73C250E}" dt="2024-10-29T18:06:18.588" v="2473" actId="167"/>
          <ac:picMkLst>
            <pc:docMk/>
            <pc:sldMk cId="3522467068" sldId="355"/>
            <ac:picMk id="5" creationId="{67BA72F7-6526-F04D-AE20-8C6079E8FF2D}"/>
          </ac:picMkLst>
        </pc:picChg>
        <pc:picChg chg="del mod">
          <ac:chgData name="Helen Gold" userId="cbd4ef97bfbbfd29" providerId="LiveId" clId="{52047239-BB2B-4628-B06A-55AFA73C250E}" dt="2024-10-29T17:56:11.670" v="2403" actId="478"/>
          <ac:picMkLst>
            <pc:docMk/>
            <pc:sldMk cId="3522467068" sldId="355"/>
            <ac:picMk id="20" creationId="{058351C3-CB24-9BBD-8E7B-69882634572D}"/>
          </ac:picMkLst>
        </pc:picChg>
      </pc:sldChg>
      <pc:sldChg chg="addSp delSp modSp add mod">
        <pc:chgData name="Helen Gold" userId="cbd4ef97bfbbfd29" providerId="LiveId" clId="{52047239-BB2B-4628-B06A-55AFA73C250E}" dt="2024-10-29T18:04:36.078" v="2444"/>
        <pc:sldMkLst>
          <pc:docMk/>
          <pc:sldMk cId="3233136470" sldId="356"/>
        </pc:sldMkLst>
        <pc:spChg chg="mod">
          <ac:chgData name="Helen Gold" userId="cbd4ef97bfbbfd29" providerId="LiveId" clId="{52047239-BB2B-4628-B06A-55AFA73C250E}" dt="2024-10-29T18:04:36.078" v="2444"/>
          <ac:spMkLst>
            <pc:docMk/>
            <pc:sldMk cId="3233136470" sldId="356"/>
            <ac:spMk id="21" creationId="{85AE0ACB-D418-786B-F6D5-07E1053A924E}"/>
          </ac:spMkLst>
        </pc:spChg>
        <pc:graphicFrameChg chg="mod">
          <ac:chgData name="Helen Gold" userId="cbd4ef97bfbbfd29" providerId="LiveId" clId="{52047239-BB2B-4628-B06A-55AFA73C250E}" dt="2024-10-29T17:51:19.822" v="2383" actId="20577"/>
          <ac:graphicFrameMkLst>
            <pc:docMk/>
            <pc:sldMk cId="3233136470" sldId="356"/>
            <ac:graphicFrameMk id="4" creationId="{EF8542FE-06C7-7009-438E-E9250DC37C13}"/>
          </ac:graphicFrameMkLst>
        </pc:graphicFrameChg>
        <pc:picChg chg="add mod ord">
          <ac:chgData name="Helen Gold" userId="cbd4ef97bfbbfd29" providerId="LiveId" clId="{52047239-BB2B-4628-B06A-55AFA73C250E}" dt="2024-10-29T17:55:47.191" v="2402" actId="29295"/>
          <ac:picMkLst>
            <pc:docMk/>
            <pc:sldMk cId="3233136470" sldId="356"/>
            <ac:picMk id="5" creationId="{4BD0BA70-7312-3991-1197-31E337B32CBE}"/>
          </ac:picMkLst>
        </pc:picChg>
        <pc:picChg chg="del mod">
          <ac:chgData name="Helen Gold" userId="cbd4ef97bfbbfd29" providerId="LiveId" clId="{52047239-BB2B-4628-B06A-55AFA73C250E}" dt="2024-10-29T17:52:26.833" v="2394" actId="478"/>
          <ac:picMkLst>
            <pc:docMk/>
            <pc:sldMk cId="3233136470" sldId="356"/>
            <ac:picMk id="20" creationId="{C87943D9-45B4-9366-DC7B-36DBA1B35615}"/>
          </ac:picMkLst>
        </pc:picChg>
      </pc:sldChg>
      <pc:sldChg chg="addSp delSp modSp add del mod">
        <pc:chgData name="Helen Gold" userId="cbd4ef97bfbbfd29" providerId="LiveId" clId="{52047239-BB2B-4628-B06A-55AFA73C250E}" dt="2024-10-29T17:42:48.090" v="2377" actId="47"/>
        <pc:sldMkLst>
          <pc:docMk/>
          <pc:sldMk cId="3513840904" sldId="356"/>
        </pc:sldMkLst>
        <pc:spChg chg="add del mod topLvl">
          <ac:chgData name="Helen Gold" userId="cbd4ef97bfbbfd29" providerId="LiveId" clId="{52047239-BB2B-4628-B06A-55AFA73C250E}" dt="2024-10-29T17:25:09.829" v="2307" actId="478"/>
          <ac:spMkLst>
            <pc:docMk/>
            <pc:sldMk cId="3513840904" sldId="356"/>
            <ac:spMk id="3" creationId="{0DE5A929-E77F-0DD9-D1E5-DF1407F17F1E}"/>
          </ac:spMkLst>
        </pc:spChg>
        <pc:spChg chg="add del mod topLvl">
          <ac:chgData name="Helen Gold" userId="cbd4ef97bfbbfd29" providerId="LiveId" clId="{52047239-BB2B-4628-B06A-55AFA73C250E}" dt="2024-10-29T17:25:15.106" v="2308" actId="478"/>
          <ac:spMkLst>
            <pc:docMk/>
            <pc:sldMk cId="3513840904" sldId="356"/>
            <ac:spMk id="4" creationId="{AF539FEC-780D-AC51-E3F1-9B7201A15D36}"/>
          </ac:spMkLst>
        </pc:spChg>
        <pc:spChg chg="add mod">
          <ac:chgData name="Helen Gold" userId="cbd4ef97bfbbfd29" providerId="LiveId" clId="{52047239-BB2B-4628-B06A-55AFA73C250E}" dt="2024-10-29T17:38:57.511" v="2342"/>
          <ac:spMkLst>
            <pc:docMk/>
            <pc:sldMk cId="3513840904" sldId="356"/>
            <ac:spMk id="6" creationId="{D758A64F-1430-580D-1357-CE3D8943BBAA}"/>
          </ac:spMkLst>
        </pc:spChg>
        <pc:spChg chg="add mod">
          <ac:chgData name="Helen Gold" userId="cbd4ef97bfbbfd29" providerId="LiveId" clId="{52047239-BB2B-4628-B06A-55AFA73C250E}" dt="2024-10-29T17:38:57.511" v="2342"/>
          <ac:spMkLst>
            <pc:docMk/>
            <pc:sldMk cId="3513840904" sldId="356"/>
            <ac:spMk id="7" creationId="{2BF616BA-01F8-D310-E1B2-282FB90BAEF5}"/>
          </ac:spMkLst>
        </pc:spChg>
        <pc:spChg chg="add del mod topLvl">
          <ac:chgData name="Helen Gold" userId="cbd4ef97bfbbfd29" providerId="LiveId" clId="{52047239-BB2B-4628-B06A-55AFA73C250E}" dt="2024-10-29T17:39:40.135" v="2368" actId="478"/>
          <ac:spMkLst>
            <pc:docMk/>
            <pc:sldMk cId="3513840904" sldId="356"/>
            <ac:spMk id="9" creationId="{EB89BFA9-E5FD-E58B-88A7-531BE9B98255}"/>
          </ac:spMkLst>
        </pc:spChg>
        <pc:spChg chg="add del mod topLvl">
          <ac:chgData name="Helen Gold" userId="cbd4ef97bfbbfd29" providerId="LiveId" clId="{52047239-BB2B-4628-B06A-55AFA73C250E}" dt="2024-10-29T17:39:25.992" v="2364" actId="478"/>
          <ac:spMkLst>
            <pc:docMk/>
            <pc:sldMk cId="3513840904" sldId="356"/>
            <ac:spMk id="10" creationId="{41D5B30D-53BA-A275-E791-FEC92A5BE798}"/>
          </ac:spMkLst>
        </pc:spChg>
        <pc:grpChg chg="add del mod">
          <ac:chgData name="Helen Gold" userId="cbd4ef97bfbbfd29" providerId="LiveId" clId="{52047239-BB2B-4628-B06A-55AFA73C250E}" dt="2024-10-29T17:25:09.829" v="2307" actId="478"/>
          <ac:grpSpMkLst>
            <pc:docMk/>
            <pc:sldMk cId="3513840904" sldId="356"/>
            <ac:grpSpMk id="2" creationId="{8806784B-A616-CADE-B624-D74A4DD7AFD1}"/>
          </ac:grpSpMkLst>
        </pc:grpChg>
        <pc:grpChg chg="add mod">
          <ac:chgData name="Helen Gold" userId="cbd4ef97bfbbfd29" providerId="LiveId" clId="{52047239-BB2B-4628-B06A-55AFA73C250E}" dt="2024-10-29T17:38:57.511" v="2342"/>
          <ac:grpSpMkLst>
            <pc:docMk/>
            <pc:sldMk cId="3513840904" sldId="356"/>
            <ac:grpSpMk id="5" creationId="{C5676E67-441B-91B9-BECB-6E2A730B4EEC}"/>
          </ac:grpSpMkLst>
        </pc:grpChg>
        <pc:grpChg chg="add del mod">
          <ac:chgData name="Helen Gold" userId="cbd4ef97bfbbfd29" providerId="LiveId" clId="{52047239-BB2B-4628-B06A-55AFA73C250E}" dt="2024-10-29T17:39:25.992" v="2364" actId="478"/>
          <ac:grpSpMkLst>
            <pc:docMk/>
            <pc:sldMk cId="3513840904" sldId="356"/>
            <ac:grpSpMk id="8" creationId="{E336370C-B15C-EAE9-74C1-8C6CEB0209EC}"/>
          </ac:grpSpMkLst>
        </pc:grpChg>
        <pc:graphicFrameChg chg="mod modGraphic">
          <ac:chgData name="Helen Gold" userId="cbd4ef97bfbbfd29" providerId="LiveId" clId="{52047239-BB2B-4628-B06A-55AFA73C250E}" dt="2024-10-29T17:41:27.189" v="2374" actId="20577"/>
          <ac:graphicFrameMkLst>
            <pc:docMk/>
            <pc:sldMk cId="3513840904" sldId="356"/>
            <ac:graphicFrameMk id="22" creationId="{F541998F-59D0-B05B-A686-AB892021E95F}"/>
          </ac:graphicFrameMkLst>
        </pc:graphicFrameChg>
      </pc:sldChg>
      <pc:sldChg chg="modSp add del">
        <pc:chgData name="Helen Gold" userId="cbd4ef97bfbbfd29" providerId="LiveId" clId="{52047239-BB2B-4628-B06A-55AFA73C250E}" dt="2024-10-29T18:17:41.618" v="2482" actId="47"/>
        <pc:sldMkLst>
          <pc:docMk/>
          <pc:sldMk cId="3356970895" sldId="357"/>
        </pc:sldMkLst>
        <pc:graphicFrameChg chg="mod">
          <ac:chgData name="Helen Gold" userId="cbd4ef97bfbbfd29" providerId="LiveId" clId="{52047239-BB2B-4628-B06A-55AFA73C250E}" dt="2024-10-29T18:08:13.689" v="2476" actId="692"/>
          <ac:graphicFrameMkLst>
            <pc:docMk/>
            <pc:sldMk cId="3356970895" sldId="357"/>
            <ac:graphicFrameMk id="4" creationId="{6ADF552C-6313-48B9-0001-B851867052CD}"/>
          </ac:graphicFrameMkLst>
        </pc:graphicFrameChg>
        <pc:picChg chg="mod">
          <ac:chgData name="Helen Gold" userId="cbd4ef97bfbbfd29" providerId="LiveId" clId="{52047239-BB2B-4628-B06A-55AFA73C250E}" dt="2024-10-29T18:09:24.358" v="2481"/>
          <ac:picMkLst>
            <pc:docMk/>
            <pc:sldMk cId="3356970895" sldId="357"/>
            <ac:picMk id="5" creationId="{0FF14BAD-D439-42BB-EDCD-3A36036B33F7}"/>
          </ac:picMkLst>
        </pc:picChg>
      </pc:sldChg>
      <pc:sldChg chg="add del">
        <pc:chgData name="Helen Gold" userId="cbd4ef97bfbbfd29" providerId="LiveId" clId="{52047239-BB2B-4628-B06A-55AFA73C250E}" dt="2024-10-29T18:08:47.095" v="2478" actId="47"/>
        <pc:sldMkLst>
          <pc:docMk/>
          <pc:sldMk cId="123402110" sldId="358"/>
        </pc:sldMkLst>
      </pc:sldChg>
      <pc:sldChg chg="add">
        <pc:chgData name="Helen Gold" userId="cbd4ef97bfbbfd29" providerId="LiveId" clId="{52047239-BB2B-4628-B06A-55AFA73C250E}" dt="2024-10-29T18:08:51.764" v="2479" actId="2890"/>
        <pc:sldMkLst>
          <pc:docMk/>
          <pc:sldMk cId="3250659558" sldId="358"/>
        </pc:sldMkLst>
      </pc:sldChg>
      <pc:sldChg chg="modSp add mod">
        <pc:chgData name="Helen Gold" userId="cbd4ef97bfbbfd29" providerId="LiveId" clId="{52047239-BB2B-4628-B06A-55AFA73C250E}" dt="2024-10-29T18:20:57.469" v="2510" actId="1076"/>
        <pc:sldMkLst>
          <pc:docMk/>
          <pc:sldMk cId="2766699339" sldId="359"/>
        </pc:sldMkLst>
        <pc:spChg chg="mod">
          <ac:chgData name="Helen Gold" userId="cbd4ef97bfbbfd29" providerId="LiveId" clId="{52047239-BB2B-4628-B06A-55AFA73C250E}" dt="2024-10-29T18:20:57.469" v="2510" actId="1076"/>
          <ac:spMkLst>
            <pc:docMk/>
            <pc:sldMk cId="2766699339" sldId="359"/>
            <ac:spMk id="21" creationId="{65BEB82D-4A48-1E28-504A-64965B82EB1E}"/>
          </ac:spMkLst>
        </pc:spChg>
        <pc:graphicFrameChg chg="mod">
          <ac:chgData name="Helen Gold" userId="cbd4ef97bfbbfd29" providerId="LiveId" clId="{52047239-BB2B-4628-B06A-55AFA73C250E}" dt="2024-10-29T18:18:42.533" v="2485" actId="692"/>
          <ac:graphicFrameMkLst>
            <pc:docMk/>
            <pc:sldMk cId="2766699339" sldId="359"/>
            <ac:graphicFrameMk id="22" creationId="{D75D9F3E-CC00-B967-458B-EE91BB458734}"/>
          </ac:graphicFrameMkLst>
        </pc:graphicFrameChg>
        <pc:picChg chg="mod">
          <ac:chgData name="Helen Gold" userId="cbd4ef97bfbbfd29" providerId="LiveId" clId="{52047239-BB2B-4628-B06A-55AFA73C250E}" dt="2024-10-29T18:20:10.621" v="2499" actId="1076"/>
          <ac:picMkLst>
            <pc:docMk/>
            <pc:sldMk cId="2766699339" sldId="359"/>
            <ac:picMk id="20" creationId="{849ED251-4D79-4426-EA5A-CBDC9AFE433C}"/>
          </ac:picMkLst>
        </pc:picChg>
      </pc:sldChg>
      <pc:sldChg chg="modSp add mod">
        <pc:chgData name="Helen Gold" userId="cbd4ef97bfbbfd29" providerId="LiveId" clId="{52047239-BB2B-4628-B06A-55AFA73C250E}" dt="2024-10-29T18:28:26.280" v="2522" actId="14100"/>
        <pc:sldMkLst>
          <pc:docMk/>
          <pc:sldMk cId="963940627" sldId="360"/>
        </pc:sldMkLst>
        <pc:spChg chg="mod">
          <ac:chgData name="Helen Gold" userId="cbd4ef97bfbbfd29" providerId="LiveId" clId="{52047239-BB2B-4628-B06A-55AFA73C250E}" dt="2024-10-29T18:28:26.280" v="2522" actId="14100"/>
          <ac:spMkLst>
            <pc:docMk/>
            <pc:sldMk cId="963940627" sldId="360"/>
            <ac:spMk id="21" creationId="{06D71480-A871-0DF9-A5DE-6EADAA58B926}"/>
          </ac:spMkLst>
        </pc:spChg>
        <pc:picChg chg="mod">
          <ac:chgData name="Helen Gold" userId="cbd4ef97bfbbfd29" providerId="LiveId" clId="{52047239-BB2B-4628-B06A-55AFA73C250E}" dt="2024-10-29T18:23:40.316" v="2512" actId="14100"/>
          <ac:picMkLst>
            <pc:docMk/>
            <pc:sldMk cId="963940627" sldId="360"/>
            <ac:picMk id="20" creationId="{D7AF000D-1211-E898-3B48-9A5D75BDAE80}"/>
          </ac:picMkLst>
        </pc:picChg>
      </pc:sldChg>
      <pc:sldChg chg="addSp delSp modSp add mod">
        <pc:chgData name="Helen Gold" userId="cbd4ef97bfbbfd29" providerId="LiveId" clId="{52047239-BB2B-4628-B06A-55AFA73C250E}" dt="2024-10-29T18:30:50.741" v="2532" actId="167"/>
        <pc:sldMkLst>
          <pc:docMk/>
          <pc:sldMk cId="2926348464" sldId="361"/>
        </pc:sldMkLst>
        <pc:spChg chg="add mod">
          <ac:chgData name="Helen Gold" userId="cbd4ef97bfbbfd29" providerId="LiveId" clId="{52047239-BB2B-4628-B06A-55AFA73C250E}" dt="2024-10-29T18:30:44.953" v="2531"/>
          <ac:spMkLst>
            <pc:docMk/>
            <pc:sldMk cId="2926348464" sldId="361"/>
            <ac:spMk id="3" creationId="{307AFE0D-D56E-966F-9E2D-A149CD02CAC9}"/>
          </ac:spMkLst>
        </pc:spChg>
        <pc:spChg chg="del">
          <ac:chgData name="Helen Gold" userId="cbd4ef97bfbbfd29" providerId="LiveId" clId="{52047239-BB2B-4628-B06A-55AFA73C250E}" dt="2024-10-29T18:30:44.293" v="2530" actId="478"/>
          <ac:spMkLst>
            <pc:docMk/>
            <pc:sldMk cId="2926348464" sldId="361"/>
            <ac:spMk id="21" creationId="{57775858-2E8B-4421-DDD2-D3480BB112D7}"/>
          </ac:spMkLst>
        </pc:spChg>
        <pc:picChg chg="add mod ord">
          <ac:chgData name="Helen Gold" userId="cbd4ef97bfbbfd29" providerId="LiveId" clId="{52047239-BB2B-4628-B06A-55AFA73C250E}" dt="2024-10-29T18:30:50.741" v="2532" actId="167"/>
          <ac:picMkLst>
            <pc:docMk/>
            <pc:sldMk cId="2926348464" sldId="361"/>
            <ac:picMk id="2" creationId="{B0B97531-E913-F7F0-56DD-0740DADDC57F}"/>
          </ac:picMkLst>
        </pc:picChg>
        <pc:picChg chg="del">
          <ac:chgData name="Helen Gold" userId="cbd4ef97bfbbfd29" providerId="LiveId" clId="{52047239-BB2B-4628-B06A-55AFA73C250E}" dt="2024-10-29T18:30:41.327" v="2529" actId="478"/>
          <ac:picMkLst>
            <pc:docMk/>
            <pc:sldMk cId="2926348464" sldId="361"/>
            <ac:picMk id="20" creationId="{BD93F369-5A28-DA46-A0F8-83EF365BEC76}"/>
          </ac:picMkLst>
        </pc:picChg>
      </pc:sldChg>
      <pc:sldChg chg="addSp delSp modSp add mod">
        <pc:chgData name="Helen Gold" userId="cbd4ef97bfbbfd29" providerId="LiveId" clId="{52047239-BB2B-4628-B06A-55AFA73C250E}" dt="2024-10-29T18:33:12.037" v="2547" actId="1076"/>
        <pc:sldMkLst>
          <pc:docMk/>
          <pc:sldMk cId="2351909675" sldId="362"/>
        </pc:sldMkLst>
        <pc:spChg chg="mod">
          <ac:chgData name="Helen Gold" userId="cbd4ef97bfbbfd29" providerId="LiveId" clId="{52047239-BB2B-4628-B06A-55AFA73C250E}" dt="2024-10-29T18:33:12.037" v="2547" actId="1076"/>
          <ac:spMkLst>
            <pc:docMk/>
            <pc:sldMk cId="2351909675" sldId="362"/>
            <ac:spMk id="21" creationId="{379C8D6E-0264-1D20-3E68-4736A7584A77}"/>
          </ac:spMkLst>
        </pc:spChg>
        <pc:picChg chg="mod">
          <ac:chgData name="Helen Gold" userId="cbd4ef97bfbbfd29" providerId="LiveId" clId="{52047239-BB2B-4628-B06A-55AFA73C250E}" dt="2024-10-29T18:32:43.313" v="2543" actId="14100"/>
          <ac:picMkLst>
            <pc:docMk/>
            <pc:sldMk cId="2351909675" sldId="362"/>
            <ac:picMk id="5" creationId="{2D1C2B5F-0926-E091-9D83-E7AB9BB8B5F3}"/>
          </ac:picMkLst>
        </pc:picChg>
        <pc:picChg chg="add del mod">
          <ac:chgData name="Helen Gold" userId="cbd4ef97bfbbfd29" providerId="LiveId" clId="{52047239-BB2B-4628-B06A-55AFA73C250E}" dt="2024-10-29T18:32:47.375" v="2544" actId="478"/>
          <ac:picMkLst>
            <pc:docMk/>
            <pc:sldMk cId="2351909675" sldId="362"/>
            <ac:picMk id="6" creationId="{02FFFB3A-CD96-E63A-0165-868447177CAA}"/>
          </ac:picMkLst>
        </pc:picChg>
      </pc:sldChg>
      <pc:sldChg chg="addSp delSp modSp add mod">
        <pc:chgData name="Helen Gold" userId="cbd4ef97bfbbfd29" providerId="LiveId" clId="{52047239-BB2B-4628-B06A-55AFA73C250E}" dt="2024-10-31T09:35:36.593" v="2595" actId="167"/>
        <pc:sldMkLst>
          <pc:docMk/>
          <pc:sldMk cId="3474392015" sldId="363"/>
        </pc:sldMkLst>
        <pc:spChg chg="add mod">
          <ac:chgData name="Helen Gold" userId="cbd4ef97bfbbfd29" providerId="LiveId" clId="{52047239-BB2B-4628-B06A-55AFA73C250E}" dt="2024-10-29T18:34:02.387" v="2551"/>
          <ac:spMkLst>
            <pc:docMk/>
            <pc:sldMk cId="3474392015" sldId="363"/>
            <ac:spMk id="7" creationId="{E8F66E6C-5E6E-017D-2249-A7D0A8D10F26}"/>
          </ac:spMkLst>
        </pc:spChg>
        <pc:spChg chg="del">
          <ac:chgData name="Helen Gold" userId="cbd4ef97bfbbfd29" providerId="LiveId" clId="{52047239-BB2B-4628-B06A-55AFA73C250E}" dt="2024-10-29T18:34:01.575" v="2550" actId="478"/>
          <ac:spMkLst>
            <pc:docMk/>
            <pc:sldMk cId="3474392015" sldId="363"/>
            <ac:spMk id="21" creationId="{6657C274-8A76-63EF-6419-CF70984802B4}"/>
          </ac:spMkLst>
        </pc:spChg>
        <pc:picChg chg="del">
          <ac:chgData name="Helen Gold" userId="cbd4ef97bfbbfd29" providerId="LiveId" clId="{52047239-BB2B-4628-B06A-55AFA73C250E}" dt="2024-10-29T18:33:58.115" v="2549" actId="478"/>
          <ac:picMkLst>
            <pc:docMk/>
            <pc:sldMk cId="3474392015" sldId="363"/>
            <ac:picMk id="5" creationId="{9A73AC26-4951-D8CF-85F2-45089EDE2B9A}"/>
          </ac:picMkLst>
        </pc:picChg>
        <pc:picChg chg="add mod ord">
          <ac:chgData name="Helen Gold" userId="cbd4ef97bfbbfd29" providerId="LiveId" clId="{52047239-BB2B-4628-B06A-55AFA73C250E}" dt="2024-10-31T09:35:36.593" v="2595" actId="167"/>
          <ac:picMkLst>
            <pc:docMk/>
            <pc:sldMk cId="3474392015" sldId="363"/>
            <ac:picMk id="6" creationId="{924CD53C-5C04-E526-0820-20B6C841F702}"/>
          </ac:picMkLst>
        </pc:picChg>
      </pc:sldChg>
      <pc:sldChg chg="add modNotesTx">
        <pc:chgData name="Helen Gold" userId="cbd4ef97bfbbfd29" providerId="LiveId" clId="{52047239-BB2B-4628-B06A-55AFA73C250E}" dt="2024-11-05T11:15:18.190" v="4319" actId="20577"/>
        <pc:sldMkLst>
          <pc:docMk/>
          <pc:sldMk cId="1939626329" sldId="364"/>
        </pc:sldMkLst>
      </pc:sldChg>
      <pc:sldChg chg="add del">
        <pc:chgData name="Helen Gold" userId="cbd4ef97bfbbfd29" providerId="LiveId" clId="{52047239-BB2B-4628-B06A-55AFA73C250E}" dt="2024-10-31T09:35:45.946" v="2596" actId="47"/>
        <pc:sldMkLst>
          <pc:docMk/>
          <pc:sldMk cId="897265832" sldId="365"/>
        </pc:sldMkLst>
      </pc:sldChg>
      <pc:sldChg chg="addSp delSp modSp add mod ord">
        <pc:chgData name="Helen Gold" userId="cbd4ef97bfbbfd29" providerId="LiveId" clId="{52047239-BB2B-4628-B06A-55AFA73C250E}" dt="2024-10-31T10:09:04.286" v="2769" actId="1038"/>
        <pc:sldMkLst>
          <pc:docMk/>
          <pc:sldMk cId="3629195108" sldId="365"/>
        </pc:sldMkLst>
        <pc:spChg chg="mod">
          <ac:chgData name="Helen Gold" userId="cbd4ef97bfbbfd29" providerId="LiveId" clId="{52047239-BB2B-4628-B06A-55AFA73C250E}" dt="2024-10-31T10:09:04.286" v="2769" actId="1038"/>
          <ac:spMkLst>
            <pc:docMk/>
            <pc:sldMk cId="3629195108" sldId="365"/>
            <ac:spMk id="21" creationId="{00482A41-40A1-ED58-5813-21B73DEF9CE8}"/>
          </ac:spMkLst>
        </pc:spChg>
        <pc:spChg chg="mod">
          <ac:chgData name="Helen Gold" userId="cbd4ef97bfbbfd29" providerId="LiveId" clId="{52047239-BB2B-4628-B06A-55AFA73C250E}" dt="2024-10-31T09:38:05.431" v="2624"/>
          <ac:spMkLst>
            <pc:docMk/>
            <pc:sldMk cId="3629195108" sldId="365"/>
            <ac:spMk id="501" creationId="{3A40CEFF-BC96-CEFC-2680-3F1DF213B964}"/>
          </ac:spMkLst>
        </pc:spChg>
        <pc:graphicFrameChg chg="mod">
          <ac:chgData name="Helen Gold" userId="cbd4ef97bfbbfd29" providerId="LiveId" clId="{52047239-BB2B-4628-B06A-55AFA73C250E}" dt="2024-10-31T09:45:56.623" v="2681" actId="20577"/>
          <ac:graphicFrameMkLst>
            <pc:docMk/>
            <pc:sldMk cId="3629195108" sldId="365"/>
            <ac:graphicFrameMk id="22" creationId="{2D6ED381-5C3A-FEA1-EACA-5E7AD87C8564}"/>
          </ac:graphicFrameMkLst>
        </pc:graphicFrameChg>
        <pc:picChg chg="add mod">
          <ac:chgData name="Helen Gold" userId="cbd4ef97bfbbfd29" providerId="LiveId" clId="{52047239-BB2B-4628-B06A-55AFA73C250E}" dt="2024-10-31T09:37:21.932" v="2616"/>
          <ac:picMkLst>
            <pc:docMk/>
            <pc:sldMk cId="3629195108" sldId="365"/>
            <ac:picMk id="2" creationId="{85BA1AA5-E547-5CC1-28E6-E7EFBD08B279}"/>
          </ac:picMkLst>
        </pc:picChg>
        <pc:picChg chg="add mod ord">
          <ac:chgData name="Helen Gold" userId="cbd4ef97bfbbfd29" providerId="LiveId" clId="{52047239-BB2B-4628-B06A-55AFA73C250E}" dt="2024-10-31T10:08:55.393" v="2766"/>
          <ac:picMkLst>
            <pc:docMk/>
            <pc:sldMk cId="3629195108" sldId="365"/>
            <ac:picMk id="3" creationId="{EF766714-02B1-773B-B406-B73D921C1A90}"/>
          </ac:picMkLst>
        </pc:picChg>
        <pc:picChg chg="del">
          <ac:chgData name="Helen Gold" userId="cbd4ef97bfbbfd29" providerId="LiveId" clId="{52047239-BB2B-4628-B06A-55AFA73C250E}" dt="2024-10-31T09:37:38.775" v="2621" actId="478"/>
          <ac:picMkLst>
            <pc:docMk/>
            <pc:sldMk cId="3629195108" sldId="365"/>
            <ac:picMk id="20" creationId="{D4C89CD5-24FF-E979-945E-2C44D1A154C1}"/>
          </ac:picMkLst>
        </pc:picChg>
      </pc:sldChg>
      <pc:sldChg chg="add del ord">
        <pc:chgData name="Helen Gold" userId="cbd4ef97bfbbfd29" providerId="LiveId" clId="{52047239-BB2B-4628-B06A-55AFA73C250E}" dt="2024-10-31T10:09:38.307" v="2771" actId="47"/>
        <pc:sldMkLst>
          <pc:docMk/>
          <pc:sldMk cId="1471018136" sldId="366"/>
        </pc:sldMkLst>
      </pc:sldChg>
      <pc:sldChg chg="add del ord">
        <pc:chgData name="Helen Gold" userId="cbd4ef97bfbbfd29" providerId="LiveId" clId="{52047239-BB2B-4628-B06A-55AFA73C250E}" dt="2024-10-31T10:11:58.588" v="2777" actId="47"/>
        <pc:sldMkLst>
          <pc:docMk/>
          <pc:sldMk cId="3421697822" sldId="367"/>
        </pc:sldMkLst>
      </pc:sldChg>
      <pc:sldChg chg="add del ord">
        <pc:chgData name="Helen Gold" userId="cbd4ef97bfbbfd29" providerId="LiveId" clId="{52047239-BB2B-4628-B06A-55AFA73C250E}" dt="2024-10-31T10:13:22.364" v="2783" actId="47"/>
        <pc:sldMkLst>
          <pc:docMk/>
          <pc:sldMk cId="3839626355" sldId="368"/>
        </pc:sldMkLst>
      </pc:sldChg>
      <pc:sldChg chg="addSp delSp modSp add mod">
        <pc:chgData name="Helen Gold" userId="cbd4ef97bfbbfd29" providerId="LiveId" clId="{52047239-BB2B-4628-B06A-55AFA73C250E}" dt="2024-10-31T10:09:23.828" v="2770"/>
        <pc:sldMkLst>
          <pc:docMk/>
          <pc:sldMk cId="1389735857" sldId="369"/>
        </pc:sldMkLst>
        <pc:spChg chg="mod">
          <ac:chgData name="Helen Gold" userId="cbd4ef97bfbbfd29" providerId="LiveId" clId="{52047239-BB2B-4628-B06A-55AFA73C250E}" dt="2024-10-31T10:03:22.244" v="2765" actId="1076"/>
          <ac:spMkLst>
            <pc:docMk/>
            <pc:sldMk cId="1389735857" sldId="369"/>
            <ac:spMk id="21" creationId="{F9AA00B9-D63B-F1B8-3FD2-3C938CFE84CC}"/>
          </ac:spMkLst>
        </pc:spChg>
        <pc:picChg chg="add del mod">
          <ac:chgData name="Helen Gold" userId="cbd4ef97bfbbfd29" providerId="LiveId" clId="{52047239-BB2B-4628-B06A-55AFA73C250E}" dt="2024-10-31T10:01:40.013" v="2754" actId="478"/>
          <ac:picMkLst>
            <pc:docMk/>
            <pc:sldMk cId="1389735857" sldId="369"/>
            <ac:picMk id="2" creationId="{11A900EC-C410-0295-08BE-FA2DB863367E}"/>
          </ac:picMkLst>
        </pc:picChg>
        <pc:picChg chg="mod">
          <ac:chgData name="Helen Gold" userId="cbd4ef97bfbbfd29" providerId="LiveId" clId="{52047239-BB2B-4628-B06A-55AFA73C250E}" dt="2024-10-31T10:09:23.828" v="2770"/>
          <ac:picMkLst>
            <pc:docMk/>
            <pc:sldMk cId="1389735857" sldId="369"/>
            <ac:picMk id="3" creationId="{27049E21-EB17-13B6-8740-8395F333567A}"/>
          </ac:picMkLst>
        </pc:picChg>
      </pc:sldChg>
      <pc:sldChg chg="modSp add ord">
        <pc:chgData name="Helen Gold" userId="cbd4ef97bfbbfd29" providerId="LiveId" clId="{52047239-BB2B-4628-B06A-55AFA73C250E}" dt="2024-10-31T10:11:51.822" v="2776"/>
        <pc:sldMkLst>
          <pc:docMk/>
          <pc:sldMk cId="1549198504" sldId="370"/>
        </pc:sldMkLst>
        <pc:graphicFrameChg chg="mod">
          <ac:chgData name="Helen Gold" userId="cbd4ef97bfbbfd29" providerId="LiveId" clId="{52047239-BB2B-4628-B06A-55AFA73C250E}" dt="2024-10-31T10:11:40.967" v="2774" actId="208"/>
          <ac:graphicFrameMkLst>
            <pc:docMk/>
            <pc:sldMk cId="1549198504" sldId="370"/>
            <ac:graphicFrameMk id="22" creationId="{169875D1-9419-D6E8-B289-AC202062E4FB}"/>
          </ac:graphicFrameMkLst>
        </pc:graphicFrameChg>
      </pc:sldChg>
      <pc:sldChg chg="modSp add ord">
        <pc:chgData name="Helen Gold" userId="cbd4ef97bfbbfd29" providerId="LiveId" clId="{52047239-BB2B-4628-B06A-55AFA73C250E}" dt="2024-10-31T10:13:09.740" v="2782" actId="208"/>
        <pc:sldMkLst>
          <pc:docMk/>
          <pc:sldMk cId="3975482769" sldId="371"/>
        </pc:sldMkLst>
        <pc:graphicFrameChg chg="mod">
          <ac:chgData name="Helen Gold" userId="cbd4ef97bfbbfd29" providerId="LiveId" clId="{52047239-BB2B-4628-B06A-55AFA73C250E}" dt="2024-10-31T10:13:09.740" v="2782" actId="208"/>
          <ac:graphicFrameMkLst>
            <pc:docMk/>
            <pc:sldMk cId="3975482769" sldId="371"/>
            <ac:graphicFrameMk id="22" creationId="{1A20ED4A-B5FA-770B-5321-644C9A0D0C64}"/>
          </ac:graphicFrameMkLst>
        </pc:graphicFrameChg>
      </pc:sldChg>
      <pc:sldChg chg="addSp delSp modSp add mod ord">
        <pc:chgData name="Helen Gold" userId="cbd4ef97bfbbfd29" providerId="LiveId" clId="{52047239-BB2B-4628-B06A-55AFA73C250E}" dt="2024-10-31T10:29:48.400" v="2877" actId="1076"/>
        <pc:sldMkLst>
          <pc:docMk/>
          <pc:sldMk cId="1206146585" sldId="372"/>
        </pc:sldMkLst>
        <pc:spChg chg="mod">
          <ac:chgData name="Helen Gold" userId="cbd4ef97bfbbfd29" providerId="LiveId" clId="{52047239-BB2B-4628-B06A-55AFA73C250E}" dt="2024-10-31T10:29:48.400" v="2877" actId="1076"/>
          <ac:spMkLst>
            <pc:docMk/>
            <pc:sldMk cId="1206146585" sldId="372"/>
            <ac:spMk id="21" creationId="{C198AA7B-22B1-AC36-C549-5088277BDCC5}"/>
          </ac:spMkLst>
        </pc:spChg>
        <pc:spChg chg="mod">
          <ac:chgData name="Helen Gold" userId="cbd4ef97bfbbfd29" providerId="LiveId" clId="{52047239-BB2B-4628-B06A-55AFA73C250E}" dt="2024-10-31T10:18:58.444" v="2810"/>
          <ac:spMkLst>
            <pc:docMk/>
            <pc:sldMk cId="1206146585" sldId="372"/>
            <ac:spMk id="501" creationId="{A3358C46-1776-7AA9-0631-B8B1E31BDBEB}"/>
          </ac:spMkLst>
        </pc:spChg>
        <pc:graphicFrameChg chg="mod modGraphic">
          <ac:chgData name="Helen Gold" userId="cbd4ef97bfbbfd29" providerId="LiveId" clId="{52047239-BB2B-4628-B06A-55AFA73C250E}" dt="2024-10-31T10:20:48.928" v="2821" actId="403"/>
          <ac:graphicFrameMkLst>
            <pc:docMk/>
            <pc:sldMk cId="1206146585" sldId="372"/>
            <ac:graphicFrameMk id="22" creationId="{6A5275AD-F210-2D3D-9AA7-C5D1E154FB22}"/>
          </ac:graphicFrameMkLst>
        </pc:graphicFrameChg>
        <pc:picChg chg="add mod">
          <ac:chgData name="Helen Gold" userId="cbd4ef97bfbbfd29" providerId="LiveId" clId="{52047239-BB2B-4628-B06A-55AFA73C250E}" dt="2024-10-31T10:15:11.728" v="2786"/>
          <ac:picMkLst>
            <pc:docMk/>
            <pc:sldMk cId="1206146585" sldId="372"/>
            <ac:picMk id="2" creationId="{8A995402-0C22-5C66-2A59-E2B008818095}"/>
          </ac:picMkLst>
        </pc:picChg>
        <pc:picChg chg="add del">
          <ac:chgData name="Helen Gold" userId="cbd4ef97bfbbfd29" providerId="LiveId" clId="{52047239-BB2B-4628-B06A-55AFA73C250E}" dt="2024-10-31T10:15:41.532" v="2798" actId="478"/>
          <ac:picMkLst>
            <pc:docMk/>
            <pc:sldMk cId="1206146585" sldId="372"/>
            <ac:picMk id="3" creationId="{5F8AD5C5-F60A-74E8-1AC2-3CF3205C3B95}"/>
          </ac:picMkLst>
        </pc:picChg>
        <pc:picChg chg="add del mod ord">
          <ac:chgData name="Helen Gold" userId="cbd4ef97bfbbfd29" providerId="LiveId" clId="{52047239-BB2B-4628-B06A-55AFA73C250E}" dt="2024-10-31T10:19:40.542" v="2811"/>
          <ac:picMkLst>
            <pc:docMk/>
            <pc:sldMk cId="1206146585" sldId="372"/>
            <ac:picMk id="4" creationId="{3516DFD2-1515-2528-58E3-25BF16B6574A}"/>
          </ac:picMkLst>
        </pc:picChg>
      </pc:sldChg>
      <pc:sldChg chg="addSp delSp modSp add mod">
        <pc:chgData name="Helen Gold" userId="cbd4ef97bfbbfd29" providerId="LiveId" clId="{52047239-BB2B-4628-B06A-55AFA73C250E}" dt="2024-10-31T10:30:01.088" v="2880" actId="14100"/>
        <pc:sldMkLst>
          <pc:docMk/>
          <pc:sldMk cId="2611901972" sldId="373"/>
        </pc:sldMkLst>
        <pc:spChg chg="mod">
          <ac:chgData name="Helen Gold" userId="cbd4ef97bfbbfd29" providerId="LiveId" clId="{52047239-BB2B-4628-B06A-55AFA73C250E}" dt="2024-10-31T10:30:01.088" v="2880" actId="14100"/>
          <ac:spMkLst>
            <pc:docMk/>
            <pc:sldMk cId="2611901972" sldId="373"/>
            <ac:spMk id="21" creationId="{B2A4B3C0-242C-ECA2-0FEF-0AC1B5943CD4}"/>
          </ac:spMkLst>
        </pc:spChg>
        <pc:picChg chg="add del mod ord">
          <ac:chgData name="Helen Gold" userId="cbd4ef97bfbbfd29" providerId="LiveId" clId="{52047239-BB2B-4628-B06A-55AFA73C250E}" dt="2024-10-31T10:23:22.823" v="2831" actId="478"/>
          <ac:picMkLst>
            <pc:docMk/>
            <pc:sldMk cId="2611901972" sldId="373"/>
            <ac:picMk id="2" creationId="{411E8316-8621-65D9-22E9-2AC792746886}"/>
          </ac:picMkLst>
        </pc:picChg>
        <pc:picChg chg="mod ord">
          <ac:chgData name="Helen Gold" userId="cbd4ef97bfbbfd29" providerId="LiveId" clId="{52047239-BB2B-4628-B06A-55AFA73C250E}" dt="2024-10-31T10:23:06.889" v="2828" actId="167"/>
          <ac:picMkLst>
            <pc:docMk/>
            <pc:sldMk cId="2611901972" sldId="373"/>
            <ac:picMk id="4" creationId="{910E0B2F-451B-8353-191D-67B907272E24}"/>
          </ac:picMkLst>
        </pc:picChg>
      </pc:sldChg>
      <pc:sldChg chg="modSp add mod ord">
        <pc:chgData name="Helen Gold" userId="cbd4ef97bfbbfd29" providerId="LiveId" clId="{52047239-BB2B-4628-B06A-55AFA73C250E}" dt="2024-10-31T10:30:37.269" v="2884" actId="14100"/>
        <pc:sldMkLst>
          <pc:docMk/>
          <pc:sldMk cId="1918646112" sldId="374"/>
        </pc:sldMkLst>
        <pc:spChg chg="mod">
          <ac:chgData name="Helen Gold" userId="cbd4ef97bfbbfd29" providerId="LiveId" clId="{52047239-BB2B-4628-B06A-55AFA73C250E}" dt="2024-10-31T10:30:37.269" v="2884" actId="14100"/>
          <ac:spMkLst>
            <pc:docMk/>
            <pc:sldMk cId="1918646112" sldId="374"/>
            <ac:spMk id="21" creationId="{1BFC9697-C0EF-B1AC-DF07-49787FE9D5B1}"/>
          </ac:spMkLst>
        </pc:spChg>
        <pc:graphicFrameChg chg="mod">
          <ac:chgData name="Helen Gold" userId="cbd4ef97bfbbfd29" providerId="LiveId" clId="{52047239-BB2B-4628-B06A-55AFA73C250E}" dt="2024-10-31T10:24:23.099" v="2836" actId="208"/>
          <ac:graphicFrameMkLst>
            <pc:docMk/>
            <pc:sldMk cId="1918646112" sldId="374"/>
            <ac:graphicFrameMk id="22" creationId="{B645D9BA-97CE-B990-C24A-6F13BAD282F9}"/>
          </ac:graphicFrameMkLst>
        </pc:graphicFrameChg>
      </pc:sldChg>
      <pc:sldChg chg="addSp delSp modSp add mod">
        <pc:chgData name="Helen Gold" userId="cbd4ef97bfbbfd29" providerId="LiveId" clId="{52047239-BB2B-4628-B06A-55AFA73C250E}" dt="2024-10-31T10:29:26.704" v="2875" actId="20577"/>
        <pc:sldMkLst>
          <pc:docMk/>
          <pc:sldMk cId="3910344131" sldId="375"/>
        </pc:sldMkLst>
        <pc:spChg chg="mod">
          <ac:chgData name="Helen Gold" userId="cbd4ef97bfbbfd29" providerId="LiveId" clId="{52047239-BB2B-4628-B06A-55AFA73C250E}" dt="2024-10-31T10:29:26.704" v="2875" actId="20577"/>
          <ac:spMkLst>
            <pc:docMk/>
            <pc:sldMk cId="3910344131" sldId="375"/>
            <ac:spMk id="21" creationId="{7103612F-7B67-B8AF-3C5B-DADF10047800}"/>
          </ac:spMkLst>
        </pc:spChg>
        <pc:picChg chg="add mod ord">
          <ac:chgData name="Helen Gold" userId="cbd4ef97bfbbfd29" providerId="LiveId" clId="{52047239-BB2B-4628-B06A-55AFA73C250E}" dt="2024-10-31T10:28:38.892" v="2869" actId="167"/>
          <ac:picMkLst>
            <pc:docMk/>
            <pc:sldMk cId="3910344131" sldId="375"/>
            <ac:picMk id="2" creationId="{A0A4B57A-26F3-52D5-2D14-F8FACFFDA38D}"/>
          </ac:picMkLst>
        </pc:picChg>
        <pc:picChg chg="del">
          <ac:chgData name="Helen Gold" userId="cbd4ef97bfbbfd29" providerId="LiveId" clId="{52047239-BB2B-4628-B06A-55AFA73C250E}" dt="2024-10-31T10:24:41.456" v="2838" actId="478"/>
          <ac:picMkLst>
            <pc:docMk/>
            <pc:sldMk cId="3910344131" sldId="375"/>
            <ac:picMk id="4" creationId="{1E65FEF6-3344-76C0-323F-4BE2D83BCCD8}"/>
          </ac:picMkLst>
        </pc:picChg>
      </pc:sldChg>
      <pc:sldChg chg="addSp delSp modSp add mod ord">
        <pc:chgData name="Helen Gold" userId="cbd4ef97bfbbfd29" providerId="LiveId" clId="{52047239-BB2B-4628-B06A-55AFA73C250E}" dt="2024-10-31T10:39:59.558" v="2928" actId="478"/>
        <pc:sldMkLst>
          <pc:docMk/>
          <pc:sldMk cId="2761856520" sldId="376"/>
        </pc:sldMkLst>
        <pc:spChg chg="add del mod ord">
          <ac:chgData name="Helen Gold" userId="cbd4ef97bfbbfd29" providerId="LiveId" clId="{52047239-BB2B-4628-B06A-55AFA73C250E}" dt="2024-10-31T10:39:59.558" v="2928" actId="478"/>
          <ac:spMkLst>
            <pc:docMk/>
            <pc:sldMk cId="2761856520" sldId="376"/>
            <ac:spMk id="3" creationId="{BA8BBD91-8B28-941A-2103-412A515CF4A4}"/>
          </ac:spMkLst>
        </pc:spChg>
        <pc:spChg chg="mod">
          <ac:chgData name="Helen Gold" userId="cbd4ef97bfbbfd29" providerId="LiveId" clId="{52047239-BB2B-4628-B06A-55AFA73C250E}" dt="2024-10-31T10:39:46.473" v="2927" actId="20577"/>
          <ac:spMkLst>
            <pc:docMk/>
            <pc:sldMk cId="2761856520" sldId="376"/>
            <ac:spMk id="21" creationId="{7AD379B7-0A52-5BF3-C504-12B1B418C412}"/>
          </ac:spMkLst>
        </pc:spChg>
        <pc:spChg chg="mod">
          <ac:chgData name="Helen Gold" userId="cbd4ef97bfbbfd29" providerId="LiveId" clId="{52047239-BB2B-4628-B06A-55AFA73C250E}" dt="2024-10-31T10:33:07.552" v="2906"/>
          <ac:spMkLst>
            <pc:docMk/>
            <pc:sldMk cId="2761856520" sldId="376"/>
            <ac:spMk id="501" creationId="{078B1614-39A1-FDFC-90F6-AC334F316604}"/>
          </ac:spMkLst>
        </pc:spChg>
        <pc:graphicFrameChg chg="mod modGraphic">
          <ac:chgData name="Helen Gold" userId="cbd4ef97bfbbfd29" providerId="LiveId" clId="{52047239-BB2B-4628-B06A-55AFA73C250E}" dt="2024-10-31T10:34:56.093" v="2923" actId="20577"/>
          <ac:graphicFrameMkLst>
            <pc:docMk/>
            <pc:sldMk cId="2761856520" sldId="376"/>
            <ac:graphicFrameMk id="22" creationId="{87DFB9B7-6EB4-FA77-77BC-B9517AD22CE3}"/>
          </ac:graphicFrameMkLst>
        </pc:graphicFrameChg>
        <pc:picChg chg="add mod ord">
          <ac:chgData name="Helen Gold" userId="cbd4ef97bfbbfd29" providerId="LiveId" clId="{52047239-BB2B-4628-B06A-55AFA73C250E}" dt="2024-10-31T10:33:52.366" v="2916" actId="29295"/>
          <ac:picMkLst>
            <pc:docMk/>
            <pc:sldMk cId="2761856520" sldId="376"/>
            <ac:picMk id="2" creationId="{253B2840-7071-3DFF-9F3A-F47065D6B99A}"/>
          </ac:picMkLst>
        </pc:picChg>
        <pc:picChg chg="del">
          <ac:chgData name="Helen Gold" userId="cbd4ef97bfbbfd29" providerId="LiveId" clId="{52047239-BB2B-4628-B06A-55AFA73C250E}" dt="2024-10-31T10:33:31.797" v="2911" actId="478"/>
          <ac:picMkLst>
            <pc:docMk/>
            <pc:sldMk cId="2761856520" sldId="376"/>
            <ac:picMk id="4" creationId="{B7F784E4-AE3E-75D5-8BC3-9F2665796693}"/>
          </ac:picMkLst>
        </pc:picChg>
      </pc:sldChg>
      <pc:sldChg chg="addSp delSp modSp add mod">
        <pc:chgData name="Helen Gold" userId="cbd4ef97bfbbfd29" providerId="LiveId" clId="{52047239-BB2B-4628-B06A-55AFA73C250E}" dt="2024-10-31T10:42:31.438" v="2935" actId="478"/>
        <pc:sldMkLst>
          <pc:docMk/>
          <pc:sldMk cId="1883796745" sldId="377"/>
        </pc:sldMkLst>
        <pc:spChg chg="add mod">
          <ac:chgData name="Helen Gold" userId="cbd4ef97bfbbfd29" providerId="LiveId" clId="{52047239-BB2B-4628-B06A-55AFA73C250E}" dt="2024-10-31T10:42:22.374" v="2933"/>
          <ac:spMkLst>
            <pc:docMk/>
            <pc:sldMk cId="1883796745" sldId="377"/>
            <ac:spMk id="4" creationId="{8FA3DAA2-C13F-AD30-9FD6-E9EE8F451FB5}"/>
          </ac:spMkLst>
        </pc:spChg>
        <pc:spChg chg="del mod">
          <ac:chgData name="Helen Gold" userId="cbd4ef97bfbbfd29" providerId="LiveId" clId="{52047239-BB2B-4628-B06A-55AFA73C250E}" dt="2024-10-31T10:42:18.363" v="2932" actId="478"/>
          <ac:spMkLst>
            <pc:docMk/>
            <pc:sldMk cId="1883796745" sldId="377"/>
            <ac:spMk id="21" creationId="{AE43B676-72F6-50EB-A7CF-7F6890D0AFF1}"/>
          </ac:spMkLst>
        </pc:spChg>
        <pc:picChg chg="mod">
          <ac:chgData name="Helen Gold" userId="cbd4ef97bfbbfd29" providerId="LiveId" clId="{52047239-BB2B-4628-B06A-55AFA73C250E}" dt="2024-10-31T10:42:28.421" v="2934" actId="14100"/>
          <ac:picMkLst>
            <pc:docMk/>
            <pc:sldMk cId="1883796745" sldId="377"/>
            <ac:picMk id="2" creationId="{7EAA8285-B96C-4EAD-9929-597BDBC0A250}"/>
          </ac:picMkLst>
        </pc:picChg>
        <pc:picChg chg="add del mod">
          <ac:chgData name="Helen Gold" userId="cbd4ef97bfbbfd29" providerId="LiveId" clId="{52047239-BB2B-4628-B06A-55AFA73C250E}" dt="2024-10-31T10:42:31.438" v="2935" actId="478"/>
          <ac:picMkLst>
            <pc:docMk/>
            <pc:sldMk cId="1883796745" sldId="377"/>
            <ac:picMk id="3" creationId="{691B0FFE-7A7A-2354-E2AA-A0A4055BC626}"/>
          </ac:picMkLst>
        </pc:picChg>
      </pc:sldChg>
      <pc:sldChg chg="modSp add">
        <pc:chgData name="Helen Gold" userId="cbd4ef97bfbbfd29" providerId="LiveId" clId="{52047239-BB2B-4628-B06A-55AFA73C250E}" dt="2024-10-31T10:43:25.748" v="2938" actId="208"/>
        <pc:sldMkLst>
          <pc:docMk/>
          <pc:sldMk cId="187963820" sldId="378"/>
        </pc:sldMkLst>
        <pc:graphicFrameChg chg="mod">
          <ac:chgData name="Helen Gold" userId="cbd4ef97bfbbfd29" providerId="LiveId" clId="{52047239-BB2B-4628-B06A-55AFA73C250E}" dt="2024-10-31T10:43:25.748" v="2938" actId="208"/>
          <ac:graphicFrameMkLst>
            <pc:docMk/>
            <pc:sldMk cId="187963820" sldId="378"/>
            <ac:graphicFrameMk id="22" creationId="{148239DB-0476-C68F-1EDD-6ABB2F86971A}"/>
          </ac:graphicFrameMkLst>
        </pc:graphicFrameChg>
      </pc:sldChg>
      <pc:sldChg chg="modSp add mod">
        <pc:chgData name="Helen Gold" userId="cbd4ef97bfbbfd29" providerId="LiveId" clId="{52047239-BB2B-4628-B06A-55AFA73C250E}" dt="2024-10-31T10:43:55.122" v="2945" actId="1038"/>
        <pc:sldMkLst>
          <pc:docMk/>
          <pc:sldMk cId="1055459594" sldId="379"/>
        </pc:sldMkLst>
        <pc:spChg chg="mod">
          <ac:chgData name="Helen Gold" userId="cbd4ef97bfbbfd29" providerId="LiveId" clId="{52047239-BB2B-4628-B06A-55AFA73C250E}" dt="2024-10-31T10:43:48.213" v="2942" actId="14100"/>
          <ac:spMkLst>
            <pc:docMk/>
            <pc:sldMk cId="1055459594" sldId="379"/>
            <ac:spMk id="4" creationId="{483B64D2-5539-D84F-6B9D-B1066805F765}"/>
          </ac:spMkLst>
        </pc:spChg>
        <pc:picChg chg="mod">
          <ac:chgData name="Helen Gold" userId="cbd4ef97bfbbfd29" providerId="LiveId" clId="{52047239-BB2B-4628-B06A-55AFA73C250E}" dt="2024-10-31T10:43:55.122" v="2945" actId="1038"/>
          <ac:picMkLst>
            <pc:docMk/>
            <pc:sldMk cId="1055459594" sldId="379"/>
            <ac:picMk id="2" creationId="{0F22068C-02E0-A72C-D72C-7AA4BD993D53}"/>
          </ac:picMkLst>
        </pc:picChg>
      </pc:sldChg>
      <pc:sldChg chg="addSp delSp modSp add mod ord">
        <pc:chgData name="Helen Gold" userId="cbd4ef97bfbbfd29" providerId="LiveId" clId="{52047239-BB2B-4628-B06A-55AFA73C250E}" dt="2024-10-31T10:51:43.146" v="3003" actId="1036"/>
        <pc:sldMkLst>
          <pc:docMk/>
          <pc:sldMk cId="1360591907" sldId="380"/>
        </pc:sldMkLst>
        <pc:spChg chg="mod">
          <ac:chgData name="Helen Gold" userId="cbd4ef97bfbbfd29" providerId="LiveId" clId="{52047239-BB2B-4628-B06A-55AFA73C250E}" dt="2024-10-31T10:51:43.146" v="3003" actId="1036"/>
          <ac:spMkLst>
            <pc:docMk/>
            <pc:sldMk cId="1360591907" sldId="380"/>
            <ac:spMk id="4" creationId="{7FA7A111-D607-A6CF-C93B-58BF24F04F14}"/>
          </ac:spMkLst>
        </pc:spChg>
        <pc:spChg chg="mod">
          <ac:chgData name="Helen Gold" userId="cbd4ef97bfbbfd29" providerId="LiveId" clId="{52047239-BB2B-4628-B06A-55AFA73C250E}" dt="2024-10-31T10:51:38.251" v="3001"/>
          <ac:spMkLst>
            <pc:docMk/>
            <pc:sldMk cId="1360591907" sldId="380"/>
            <ac:spMk id="501" creationId="{226BB3A3-40AF-D441-918D-7871FCAE351F}"/>
          </ac:spMkLst>
        </pc:spChg>
        <pc:graphicFrameChg chg="mod modGraphic">
          <ac:chgData name="Helen Gold" userId="cbd4ef97bfbbfd29" providerId="LiveId" clId="{52047239-BB2B-4628-B06A-55AFA73C250E}" dt="2024-10-31T10:46:02.371" v="2961" actId="255"/>
          <ac:graphicFrameMkLst>
            <pc:docMk/>
            <pc:sldMk cId="1360591907" sldId="380"/>
            <ac:graphicFrameMk id="22" creationId="{126B36B7-3D51-4015-E279-A6457B088E6D}"/>
          </ac:graphicFrameMkLst>
        </pc:graphicFrameChg>
        <pc:picChg chg="del">
          <ac:chgData name="Helen Gold" userId="cbd4ef97bfbbfd29" providerId="LiveId" clId="{52047239-BB2B-4628-B06A-55AFA73C250E}" dt="2024-10-31T10:47:07.603" v="2967" actId="478"/>
          <ac:picMkLst>
            <pc:docMk/>
            <pc:sldMk cId="1360591907" sldId="380"/>
            <ac:picMk id="2" creationId="{3739822F-B685-A0AC-C386-CBEAD3FA82A0}"/>
          </ac:picMkLst>
        </pc:picChg>
        <pc:picChg chg="add mod ord">
          <ac:chgData name="Helen Gold" userId="cbd4ef97bfbbfd29" providerId="LiveId" clId="{52047239-BB2B-4628-B06A-55AFA73C250E}" dt="2024-10-31T10:47:15.786" v="2968" actId="29295"/>
          <ac:picMkLst>
            <pc:docMk/>
            <pc:sldMk cId="1360591907" sldId="380"/>
            <ac:picMk id="3" creationId="{0155D019-D619-E80C-5FFF-8EB277EFA8EE}"/>
          </ac:picMkLst>
        </pc:picChg>
      </pc:sldChg>
      <pc:sldChg chg="add del">
        <pc:chgData name="Helen Gold" userId="cbd4ef97bfbbfd29" providerId="LiveId" clId="{52047239-BB2B-4628-B06A-55AFA73C250E}" dt="2024-10-31T10:53:52.521" v="3023" actId="47"/>
        <pc:sldMkLst>
          <pc:docMk/>
          <pc:sldMk cId="1946998879" sldId="381"/>
        </pc:sldMkLst>
      </pc:sldChg>
      <pc:sldChg chg="modSp add del mod">
        <pc:chgData name="Helen Gold" userId="cbd4ef97bfbbfd29" providerId="LiveId" clId="{52047239-BB2B-4628-B06A-55AFA73C250E}" dt="2024-10-31T10:52:59.237" v="3014" actId="47"/>
        <pc:sldMkLst>
          <pc:docMk/>
          <pc:sldMk cId="1997845555" sldId="381"/>
        </pc:sldMkLst>
        <pc:spChg chg="mod">
          <ac:chgData name="Helen Gold" userId="cbd4ef97bfbbfd29" providerId="LiveId" clId="{52047239-BB2B-4628-B06A-55AFA73C250E}" dt="2024-10-31T10:52:21.630" v="3008" actId="1076"/>
          <ac:spMkLst>
            <pc:docMk/>
            <pc:sldMk cId="1997845555" sldId="381"/>
            <ac:spMk id="4" creationId="{189B32AC-DC64-12C4-1880-60D0DA66048B}"/>
          </ac:spMkLst>
        </pc:spChg>
        <pc:spChg chg="mod">
          <ac:chgData name="Helen Gold" userId="cbd4ef97bfbbfd29" providerId="LiveId" clId="{52047239-BB2B-4628-B06A-55AFA73C250E}" dt="2024-10-31T10:52:48.737" v="3013" actId="20577"/>
          <ac:spMkLst>
            <pc:docMk/>
            <pc:sldMk cId="1997845555" sldId="381"/>
            <ac:spMk id="495" creationId="{9B139EBE-7653-9907-6E66-060D6520DFFB}"/>
          </ac:spMkLst>
        </pc:spChg>
        <pc:picChg chg="mod">
          <ac:chgData name="Helen Gold" userId="cbd4ef97bfbbfd29" providerId="LiveId" clId="{52047239-BB2B-4628-B06A-55AFA73C250E}" dt="2024-10-31T10:52:09.807" v="3005" actId="14100"/>
          <ac:picMkLst>
            <pc:docMk/>
            <pc:sldMk cId="1997845555" sldId="381"/>
            <ac:picMk id="3" creationId="{090FAD97-FFD8-501F-5261-D0187A7A49AD}"/>
          </ac:picMkLst>
        </pc:picChg>
      </pc:sldChg>
      <pc:sldChg chg="add modNotesTx">
        <pc:chgData name="Helen Gold" userId="cbd4ef97bfbbfd29" providerId="LiveId" clId="{52047239-BB2B-4628-B06A-55AFA73C250E}" dt="2024-11-05T12:50:02.463" v="4586" actId="20577"/>
        <pc:sldMkLst>
          <pc:docMk/>
          <pc:sldMk cId="412173757" sldId="382"/>
        </pc:sldMkLst>
      </pc:sldChg>
      <pc:sldChg chg="modSp add ord">
        <pc:chgData name="Helen Gold" userId="cbd4ef97bfbbfd29" providerId="LiveId" clId="{52047239-BB2B-4628-B06A-55AFA73C250E}" dt="2024-10-31T10:55:11.198" v="3032" actId="208"/>
        <pc:sldMkLst>
          <pc:docMk/>
          <pc:sldMk cId="753102442" sldId="383"/>
        </pc:sldMkLst>
        <pc:graphicFrameChg chg="mod">
          <ac:chgData name="Helen Gold" userId="cbd4ef97bfbbfd29" providerId="LiveId" clId="{52047239-BB2B-4628-B06A-55AFA73C250E}" dt="2024-10-31T10:55:11.198" v="3032" actId="208"/>
          <ac:graphicFrameMkLst>
            <pc:docMk/>
            <pc:sldMk cId="753102442" sldId="383"/>
            <ac:graphicFrameMk id="22" creationId="{9226BAF8-6B68-D359-7C97-48AEB8C07009}"/>
          </ac:graphicFrameMkLst>
        </pc:graphicFrameChg>
      </pc:sldChg>
      <pc:sldChg chg="modSp add mod">
        <pc:chgData name="Helen Gold" userId="cbd4ef97bfbbfd29" providerId="LiveId" clId="{52047239-BB2B-4628-B06A-55AFA73C250E}" dt="2024-10-31T10:55:42.595" v="3036" actId="14100"/>
        <pc:sldMkLst>
          <pc:docMk/>
          <pc:sldMk cId="3774298676" sldId="384"/>
        </pc:sldMkLst>
        <pc:spChg chg="mod">
          <ac:chgData name="Helen Gold" userId="cbd4ef97bfbbfd29" providerId="LiveId" clId="{52047239-BB2B-4628-B06A-55AFA73C250E}" dt="2024-10-31T10:55:42.595" v="3036" actId="14100"/>
          <ac:spMkLst>
            <pc:docMk/>
            <pc:sldMk cId="3774298676" sldId="384"/>
            <ac:spMk id="4" creationId="{FE376822-E022-CF8C-FD4A-079912D2DF5E}"/>
          </ac:spMkLst>
        </pc:spChg>
        <pc:picChg chg="mod">
          <ac:chgData name="Helen Gold" userId="cbd4ef97bfbbfd29" providerId="LiveId" clId="{52047239-BB2B-4628-B06A-55AFA73C250E}" dt="2024-10-31T10:55:31.501" v="3034" actId="14100"/>
          <ac:picMkLst>
            <pc:docMk/>
            <pc:sldMk cId="3774298676" sldId="384"/>
            <ac:picMk id="3" creationId="{12ADE461-92F3-C495-8AB1-9D87D37A6958}"/>
          </ac:picMkLst>
        </pc:picChg>
      </pc:sldChg>
      <pc:sldChg chg="addSp delSp modSp add mod ord modNotesTx">
        <pc:chgData name="Helen Gold" userId="cbd4ef97bfbbfd29" providerId="LiveId" clId="{52047239-BB2B-4628-B06A-55AFA73C250E}" dt="2024-11-05T12:51:24.721" v="4616" actId="20577"/>
        <pc:sldMkLst>
          <pc:docMk/>
          <pc:sldMk cId="3565186124" sldId="385"/>
        </pc:sldMkLst>
        <pc:spChg chg="mod">
          <ac:chgData name="Helen Gold" userId="cbd4ef97bfbbfd29" providerId="LiveId" clId="{52047239-BB2B-4628-B06A-55AFA73C250E}" dt="2024-10-31T11:23:36.831" v="3108" actId="20577"/>
          <ac:spMkLst>
            <pc:docMk/>
            <pc:sldMk cId="3565186124" sldId="385"/>
            <ac:spMk id="4" creationId="{D565CB86-01B1-5E07-438F-8D5D83AD0E17}"/>
          </ac:spMkLst>
        </pc:spChg>
        <pc:spChg chg="mod">
          <ac:chgData name="Helen Gold" userId="cbd4ef97bfbbfd29" providerId="LiveId" clId="{52047239-BB2B-4628-B06A-55AFA73C250E}" dt="2024-10-31T10:58:27.514" v="3041"/>
          <ac:spMkLst>
            <pc:docMk/>
            <pc:sldMk cId="3565186124" sldId="385"/>
            <ac:spMk id="501" creationId="{022E0F41-1EF3-6902-52E0-5FDBC96B44BB}"/>
          </ac:spMkLst>
        </pc:spChg>
        <pc:graphicFrameChg chg="mod modGraphic">
          <ac:chgData name="Helen Gold" userId="cbd4ef97bfbbfd29" providerId="LiveId" clId="{52047239-BB2B-4628-B06A-55AFA73C250E}" dt="2024-10-31T11:00:32.077" v="3070" actId="20577"/>
          <ac:graphicFrameMkLst>
            <pc:docMk/>
            <pc:sldMk cId="3565186124" sldId="385"/>
            <ac:graphicFrameMk id="22" creationId="{BB8F868A-F370-CE23-2A6D-E8B251379409}"/>
          </ac:graphicFrameMkLst>
        </pc:graphicFrameChg>
        <pc:picChg chg="add mod ord">
          <ac:chgData name="Helen Gold" userId="cbd4ef97bfbbfd29" providerId="LiveId" clId="{52047239-BB2B-4628-B06A-55AFA73C250E}" dt="2024-10-31T11:07:11.814" v="3078"/>
          <ac:picMkLst>
            <pc:docMk/>
            <pc:sldMk cId="3565186124" sldId="385"/>
            <ac:picMk id="2" creationId="{E6EC9223-519B-654C-CA8B-7BCF5CA8CFEC}"/>
          </ac:picMkLst>
        </pc:picChg>
        <pc:picChg chg="del">
          <ac:chgData name="Helen Gold" userId="cbd4ef97bfbbfd29" providerId="LiveId" clId="{52047239-BB2B-4628-B06A-55AFA73C250E}" dt="2024-10-31T11:06:18.129" v="3075" actId="478"/>
          <ac:picMkLst>
            <pc:docMk/>
            <pc:sldMk cId="3565186124" sldId="385"/>
            <ac:picMk id="3" creationId="{0312D6A0-80A4-9F3C-02B7-40D6178C9A17}"/>
          </ac:picMkLst>
        </pc:picChg>
      </pc:sldChg>
      <pc:sldChg chg="addSp delSp modSp add mod">
        <pc:chgData name="Helen Gold" userId="cbd4ef97bfbbfd29" providerId="LiveId" clId="{52047239-BB2B-4628-B06A-55AFA73C250E}" dt="2024-11-05T12:41:08.272" v="4584"/>
        <pc:sldMkLst>
          <pc:docMk/>
          <pc:sldMk cId="1904050995" sldId="386"/>
        </pc:sldMkLst>
        <pc:spChg chg="mod">
          <ac:chgData name="Helen Gold" userId="cbd4ef97bfbbfd29" providerId="LiveId" clId="{52047239-BB2B-4628-B06A-55AFA73C250E}" dt="2024-10-31T11:36:44.863" v="3266" actId="1035"/>
          <ac:spMkLst>
            <pc:docMk/>
            <pc:sldMk cId="1904050995" sldId="386"/>
            <ac:spMk id="4" creationId="{200EB938-2B26-EBF7-6721-AF8BF286621A}"/>
          </ac:spMkLst>
        </pc:spChg>
        <pc:spChg chg="mod">
          <ac:chgData name="Helen Gold" userId="cbd4ef97bfbbfd29" providerId="LiveId" clId="{52047239-BB2B-4628-B06A-55AFA73C250E}" dt="2024-10-31T11:33:45.631" v="3258"/>
          <ac:spMkLst>
            <pc:docMk/>
            <pc:sldMk cId="1904050995" sldId="386"/>
            <ac:spMk id="501" creationId="{F826A22B-A11C-7573-F164-8B4DF693605B}"/>
          </ac:spMkLst>
        </pc:spChg>
        <pc:graphicFrameChg chg="mod">
          <ac:chgData name="Helen Gold" userId="cbd4ef97bfbbfd29" providerId="LiveId" clId="{52047239-BB2B-4628-B06A-55AFA73C250E}" dt="2024-10-31T11:26:37.028" v="3234" actId="20577"/>
          <ac:graphicFrameMkLst>
            <pc:docMk/>
            <pc:sldMk cId="1904050995" sldId="386"/>
            <ac:graphicFrameMk id="22" creationId="{3764A425-74DF-EA3B-CFB1-711032F17442}"/>
          </ac:graphicFrameMkLst>
        </pc:graphicFrameChg>
        <pc:picChg chg="del">
          <ac:chgData name="Helen Gold" userId="cbd4ef97bfbbfd29" providerId="LiveId" clId="{52047239-BB2B-4628-B06A-55AFA73C250E}" dt="2024-10-31T11:27:34.447" v="3239" actId="478"/>
          <ac:picMkLst>
            <pc:docMk/>
            <pc:sldMk cId="1904050995" sldId="386"/>
            <ac:picMk id="2" creationId="{89296C9B-261D-E532-7535-9CA525BB43F2}"/>
          </ac:picMkLst>
        </pc:picChg>
        <pc:picChg chg="add mod ord">
          <ac:chgData name="Helen Gold" userId="cbd4ef97bfbbfd29" providerId="LiveId" clId="{52047239-BB2B-4628-B06A-55AFA73C250E}" dt="2024-11-05T12:41:08.272" v="4584"/>
          <ac:picMkLst>
            <pc:docMk/>
            <pc:sldMk cId="1904050995" sldId="386"/>
            <ac:picMk id="3" creationId="{388CAE36-3108-EBB0-E2DC-FA9DD305AB4D}"/>
          </ac:picMkLst>
        </pc:picChg>
      </pc:sldChg>
      <pc:sldChg chg="addSp delSp modSp add mod">
        <pc:chgData name="Helen Gold" userId="cbd4ef97bfbbfd29" providerId="LiveId" clId="{52047239-BB2B-4628-B06A-55AFA73C250E}" dt="2024-11-05T12:17:21.097" v="4514" actId="255"/>
        <pc:sldMkLst>
          <pc:docMk/>
          <pc:sldMk cId="1249346597" sldId="387"/>
        </pc:sldMkLst>
        <pc:spChg chg="mod">
          <ac:chgData name="Helen Gold" userId="cbd4ef97bfbbfd29" providerId="LiveId" clId="{52047239-BB2B-4628-B06A-55AFA73C250E}" dt="2024-10-31T11:43:53.524" v="3306" actId="1035"/>
          <ac:spMkLst>
            <pc:docMk/>
            <pc:sldMk cId="1249346597" sldId="387"/>
            <ac:spMk id="4" creationId="{C7E0BB22-A3C7-3ED6-BA03-DD74B84EB0BB}"/>
          </ac:spMkLst>
        </pc:spChg>
        <pc:spChg chg="mod">
          <ac:chgData name="Helen Gold" userId="cbd4ef97bfbbfd29" providerId="LiveId" clId="{52047239-BB2B-4628-B06A-55AFA73C250E}" dt="2024-11-05T12:16:11.114" v="4511" actId="20577"/>
          <ac:spMkLst>
            <pc:docMk/>
            <pc:sldMk cId="1249346597" sldId="387"/>
            <ac:spMk id="501" creationId="{2621C0A0-9BAD-03B9-1620-48F8E6114F66}"/>
          </ac:spMkLst>
        </pc:spChg>
        <pc:graphicFrameChg chg="add mod">
          <ac:chgData name="Helen Gold" userId="cbd4ef97bfbbfd29" providerId="LiveId" clId="{52047239-BB2B-4628-B06A-55AFA73C250E}" dt="2024-10-31T11:39:22.942" v="3288" actId="1076"/>
          <ac:graphicFrameMkLst>
            <pc:docMk/>
            <pc:sldMk cId="1249346597" sldId="387"/>
            <ac:graphicFrameMk id="5" creationId="{B6795396-EC1C-B254-1778-0630A72F5F8C}"/>
          </ac:graphicFrameMkLst>
        </pc:graphicFrameChg>
        <pc:graphicFrameChg chg="mod modGraphic">
          <ac:chgData name="Helen Gold" userId="cbd4ef97bfbbfd29" providerId="LiveId" clId="{52047239-BB2B-4628-B06A-55AFA73C250E}" dt="2024-11-05T12:17:21.097" v="4514" actId="255"/>
          <ac:graphicFrameMkLst>
            <pc:docMk/>
            <pc:sldMk cId="1249346597" sldId="387"/>
            <ac:graphicFrameMk id="22" creationId="{74B39D28-A6F0-1FDF-5234-7ECD3D478E08}"/>
          </ac:graphicFrameMkLst>
        </pc:graphicFrameChg>
        <pc:picChg chg="add mod">
          <ac:chgData name="Helen Gold" userId="cbd4ef97bfbbfd29" providerId="LiveId" clId="{52047239-BB2B-4628-B06A-55AFA73C250E}" dt="2024-10-31T11:39:24.916" v="3289"/>
          <ac:picMkLst>
            <pc:docMk/>
            <pc:sldMk cId="1249346597" sldId="387"/>
            <ac:picMk id="2" creationId="{7D16805C-1E18-2916-0187-CFEDB30A6F90}"/>
          </ac:picMkLst>
        </pc:picChg>
        <pc:picChg chg="del">
          <ac:chgData name="Helen Gold" userId="cbd4ef97bfbbfd29" providerId="LiveId" clId="{52047239-BB2B-4628-B06A-55AFA73C250E}" dt="2024-10-31T11:39:47.261" v="3294" actId="478"/>
          <ac:picMkLst>
            <pc:docMk/>
            <pc:sldMk cId="1249346597" sldId="387"/>
            <ac:picMk id="3" creationId="{6A261C6F-A423-B12C-8742-8DCC933F2794}"/>
          </ac:picMkLst>
        </pc:picChg>
        <pc:picChg chg="add mod ord">
          <ac:chgData name="Helen Gold" userId="cbd4ef97bfbbfd29" providerId="LiveId" clId="{52047239-BB2B-4628-B06A-55AFA73C250E}" dt="2024-10-31T11:39:57.829" v="3296" actId="29295"/>
          <ac:picMkLst>
            <pc:docMk/>
            <pc:sldMk cId="1249346597" sldId="387"/>
            <ac:picMk id="6" creationId="{B990ED00-5176-36D9-65E7-29E7BA43BC53}"/>
          </ac:picMkLst>
        </pc:picChg>
      </pc:sldChg>
      <pc:sldChg chg="addSp delSp modSp add mod">
        <pc:chgData name="Helen Gold" userId="cbd4ef97bfbbfd29" providerId="LiveId" clId="{52047239-BB2B-4628-B06A-55AFA73C250E}" dt="2024-11-05T12:45:54.685" v="4585" actId="29295"/>
        <pc:sldMkLst>
          <pc:docMk/>
          <pc:sldMk cId="2773386882" sldId="388"/>
        </pc:sldMkLst>
        <pc:spChg chg="add mod">
          <ac:chgData name="Helen Gold" userId="cbd4ef97bfbbfd29" providerId="LiveId" clId="{52047239-BB2B-4628-B06A-55AFA73C250E}" dt="2024-10-31T11:45:02.338" v="3310"/>
          <ac:spMkLst>
            <pc:docMk/>
            <pc:sldMk cId="2773386882" sldId="388"/>
            <ac:spMk id="2" creationId="{EA087A6C-92C2-372C-0F69-20EA63766FEF}"/>
          </ac:spMkLst>
        </pc:spChg>
        <pc:spChg chg="add mod">
          <ac:chgData name="Helen Gold" userId="cbd4ef97bfbbfd29" providerId="LiveId" clId="{52047239-BB2B-4628-B06A-55AFA73C250E}" dt="2024-11-05T12:33:01.575" v="4564"/>
          <ac:spMkLst>
            <pc:docMk/>
            <pc:sldMk cId="2773386882" sldId="388"/>
            <ac:spMk id="3" creationId="{5A0BA3D6-3508-0590-8F3E-C8E0FE960D72}"/>
          </ac:spMkLst>
        </pc:spChg>
        <pc:spChg chg="mod">
          <ac:chgData name="Helen Gold" userId="cbd4ef97bfbbfd29" providerId="LiveId" clId="{52047239-BB2B-4628-B06A-55AFA73C250E}" dt="2024-11-05T12:36:05.578" v="4578" actId="1076"/>
          <ac:spMkLst>
            <pc:docMk/>
            <pc:sldMk cId="2773386882" sldId="388"/>
            <ac:spMk id="4" creationId="{24F1FD58-428D-22CC-01F1-38EFE83621C8}"/>
          </ac:spMkLst>
        </pc:spChg>
        <pc:spChg chg="del">
          <ac:chgData name="Helen Gold" userId="cbd4ef97bfbbfd29" providerId="LiveId" clId="{52047239-BB2B-4628-B06A-55AFA73C250E}" dt="2024-10-31T11:45:01.926" v="3309" actId="478"/>
          <ac:spMkLst>
            <pc:docMk/>
            <pc:sldMk cId="2773386882" sldId="388"/>
            <ac:spMk id="500" creationId="{5321F861-48E1-1A5C-6353-C263C5B43DB3}"/>
          </ac:spMkLst>
        </pc:spChg>
        <pc:spChg chg="del">
          <ac:chgData name="Helen Gold" userId="cbd4ef97bfbbfd29" providerId="LiveId" clId="{52047239-BB2B-4628-B06A-55AFA73C250E}" dt="2024-10-31T11:45:00.339" v="3308" actId="478"/>
          <ac:spMkLst>
            <pc:docMk/>
            <pc:sldMk cId="2773386882" sldId="388"/>
            <ac:spMk id="501" creationId="{34EC453B-CC7E-3E87-4E96-35D8983B3BAE}"/>
          </ac:spMkLst>
        </pc:spChg>
        <pc:graphicFrameChg chg="mod modGraphic">
          <ac:chgData name="Helen Gold" userId="cbd4ef97bfbbfd29" providerId="LiveId" clId="{52047239-BB2B-4628-B06A-55AFA73C250E}" dt="2024-11-05T12:34:27.813" v="4576" actId="20577"/>
          <ac:graphicFrameMkLst>
            <pc:docMk/>
            <pc:sldMk cId="2773386882" sldId="388"/>
            <ac:graphicFrameMk id="22" creationId="{2E38E7D2-EEDD-1233-3DEC-A5B3C612F519}"/>
          </ac:graphicFrameMkLst>
        </pc:graphicFrameChg>
        <pc:picChg chg="add del mod ord">
          <ac:chgData name="Helen Gold" userId="cbd4ef97bfbbfd29" providerId="LiveId" clId="{52047239-BB2B-4628-B06A-55AFA73C250E}" dt="2024-10-31T12:01:04.626" v="3421" actId="478"/>
          <ac:picMkLst>
            <pc:docMk/>
            <pc:sldMk cId="2773386882" sldId="388"/>
            <ac:picMk id="5" creationId="{CBB3B873-EE26-DCDD-A1A2-7D2217733134}"/>
          </ac:picMkLst>
        </pc:picChg>
        <pc:picChg chg="del">
          <ac:chgData name="Helen Gold" userId="cbd4ef97bfbbfd29" providerId="LiveId" clId="{52047239-BB2B-4628-B06A-55AFA73C250E}" dt="2024-10-31T11:54:33.768" v="3372" actId="478"/>
          <ac:picMkLst>
            <pc:docMk/>
            <pc:sldMk cId="2773386882" sldId="388"/>
            <ac:picMk id="6" creationId="{D1954485-C73A-7AB2-4B78-EC6C1BF0360C}"/>
          </ac:picMkLst>
        </pc:picChg>
        <pc:picChg chg="add del mod ord">
          <ac:chgData name="Helen Gold" userId="cbd4ef97bfbbfd29" providerId="LiveId" clId="{52047239-BB2B-4628-B06A-55AFA73C250E}" dt="2024-11-05T12:31:51.413" v="4561" actId="478"/>
          <ac:picMkLst>
            <pc:docMk/>
            <pc:sldMk cId="2773386882" sldId="388"/>
            <ac:picMk id="7" creationId="{9771BF45-192A-30E2-F88D-824293DE860B}"/>
          </ac:picMkLst>
        </pc:picChg>
        <pc:picChg chg="add mod ord">
          <ac:chgData name="Helen Gold" userId="cbd4ef97bfbbfd29" providerId="LiveId" clId="{52047239-BB2B-4628-B06A-55AFA73C250E}" dt="2024-11-05T12:45:54.685" v="4585" actId="29295"/>
          <ac:picMkLst>
            <pc:docMk/>
            <pc:sldMk cId="2773386882" sldId="388"/>
            <ac:picMk id="8" creationId="{9ADDAA87-1CDA-0C40-F467-BB1DF85C6896}"/>
          </ac:picMkLst>
        </pc:picChg>
      </pc:sldChg>
      <pc:sldChg chg="addSp delSp modSp add mod ord">
        <pc:chgData name="Helen Gold" userId="cbd4ef97bfbbfd29" providerId="LiveId" clId="{52047239-BB2B-4628-B06A-55AFA73C250E}" dt="2024-11-05T11:10:55.900" v="4280" actId="20577"/>
        <pc:sldMkLst>
          <pc:docMk/>
          <pc:sldMk cId="3365765064" sldId="389"/>
        </pc:sldMkLst>
        <pc:spChg chg="mod">
          <ac:chgData name="Helen Gold" userId="cbd4ef97bfbbfd29" providerId="LiveId" clId="{52047239-BB2B-4628-B06A-55AFA73C250E}" dt="2024-11-05T11:10:05.970" v="4277" actId="403"/>
          <ac:spMkLst>
            <pc:docMk/>
            <pc:sldMk cId="3365765064" sldId="389"/>
            <ac:spMk id="3" creationId="{29105C6B-3B8F-6396-6355-518ACB6004BE}"/>
          </ac:spMkLst>
        </pc:spChg>
        <pc:spChg chg="mod">
          <ac:chgData name="Helen Gold" userId="cbd4ef97bfbbfd29" providerId="LiveId" clId="{52047239-BB2B-4628-B06A-55AFA73C250E}" dt="2024-10-31T12:05:33.043" v="3456"/>
          <ac:spMkLst>
            <pc:docMk/>
            <pc:sldMk cId="3365765064" sldId="389"/>
            <ac:spMk id="7" creationId="{19A28E08-A62F-90CD-BE42-4C8905855C7C}"/>
          </ac:spMkLst>
        </pc:spChg>
        <pc:spChg chg="del">
          <ac:chgData name="Helen Gold" userId="cbd4ef97bfbbfd29" providerId="LiveId" clId="{52047239-BB2B-4628-B06A-55AFA73C250E}" dt="2024-10-31T12:05:13.742" v="3454" actId="478"/>
          <ac:spMkLst>
            <pc:docMk/>
            <pc:sldMk cId="3365765064" sldId="389"/>
            <ac:spMk id="9" creationId="{C2CB3CBC-761C-464B-E437-244C3B67737E}"/>
          </ac:spMkLst>
        </pc:spChg>
        <pc:spChg chg="add del mod">
          <ac:chgData name="Helen Gold" userId="cbd4ef97bfbbfd29" providerId="LiveId" clId="{52047239-BB2B-4628-B06A-55AFA73C250E}" dt="2024-10-31T12:07:40.961" v="3507" actId="478"/>
          <ac:spMkLst>
            <pc:docMk/>
            <pc:sldMk cId="3365765064" sldId="389"/>
            <ac:spMk id="10" creationId="{A736D14D-6352-13F4-85B9-D919106DC2DD}"/>
          </ac:spMkLst>
        </pc:spChg>
        <pc:spChg chg="del">
          <ac:chgData name="Helen Gold" userId="cbd4ef97bfbbfd29" providerId="LiveId" clId="{52047239-BB2B-4628-B06A-55AFA73C250E}" dt="2024-10-31T12:05:08.376" v="3453" actId="478"/>
          <ac:spMkLst>
            <pc:docMk/>
            <pc:sldMk cId="3365765064" sldId="389"/>
            <ac:spMk id="11" creationId="{EF0D7FD3-EC5A-1C72-7D7F-28BD054D9490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12" creationId="{E237D13B-7C9A-22B8-C61C-E95CAB38C282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13" creationId="{CDB8C1B8-6731-824A-CEFC-8DF404A805C4}"/>
          </ac:spMkLst>
        </pc:spChg>
        <pc:spChg chg="add mod">
          <ac:chgData name="Helen Gold" userId="cbd4ef97bfbbfd29" providerId="LiveId" clId="{52047239-BB2B-4628-B06A-55AFA73C250E}" dt="2024-10-31T12:08:59.340" v="3581" actId="1036"/>
          <ac:spMkLst>
            <pc:docMk/>
            <pc:sldMk cId="3365765064" sldId="389"/>
            <ac:spMk id="15" creationId="{D2F30C40-C0EA-6511-45AB-0B314933DC73}"/>
          </ac:spMkLst>
        </pc:spChg>
        <pc:spChg chg="add mod">
          <ac:chgData name="Helen Gold" userId="cbd4ef97bfbbfd29" providerId="LiveId" clId="{52047239-BB2B-4628-B06A-55AFA73C250E}" dt="2024-10-31T12:08:59.340" v="3581" actId="1036"/>
          <ac:spMkLst>
            <pc:docMk/>
            <pc:sldMk cId="3365765064" sldId="389"/>
            <ac:spMk id="16" creationId="{CF699D8B-6C34-93B8-5393-16AB6DD2B859}"/>
          </ac:spMkLst>
        </pc:spChg>
        <pc:spChg chg="add mod">
          <ac:chgData name="Helen Gold" userId="cbd4ef97bfbbfd29" providerId="LiveId" clId="{52047239-BB2B-4628-B06A-55AFA73C250E}" dt="2024-10-31T12:08:59.340" v="3581" actId="1036"/>
          <ac:spMkLst>
            <pc:docMk/>
            <pc:sldMk cId="3365765064" sldId="389"/>
            <ac:spMk id="17" creationId="{20544D22-0E05-AEC2-9043-4878CEC85FF0}"/>
          </ac:spMkLst>
        </pc:spChg>
        <pc:spChg chg="add mod">
          <ac:chgData name="Helen Gold" userId="cbd4ef97bfbbfd29" providerId="LiveId" clId="{52047239-BB2B-4628-B06A-55AFA73C250E}" dt="2024-10-31T12:08:59.340" v="3581" actId="1036"/>
          <ac:spMkLst>
            <pc:docMk/>
            <pc:sldMk cId="3365765064" sldId="389"/>
            <ac:spMk id="18" creationId="{110129DB-CC36-EF39-FDCF-4F646C79B8AE}"/>
          </ac:spMkLst>
        </pc:spChg>
        <pc:spChg chg="add mod">
          <ac:chgData name="Helen Gold" userId="cbd4ef97bfbbfd29" providerId="LiveId" clId="{52047239-BB2B-4628-B06A-55AFA73C250E}" dt="2024-10-31T12:08:59.340" v="3581" actId="1036"/>
          <ac:spMkLst>
            <pc:docMk/>
            <pc:sldMk cId="3365765064" sldId="389"/>
            <ac:spMk id="19" creationId="{AC7BD766-AC52-5549-9E78-98D795B1E1C2}"/>
          </ac:spMkLst>
        </pc:spChg>
        <pc:spChg chg="add mod">
          <ac:chgData name="Helen Gold" userId="cbd4ef97bfbbfd29" providerId="LiveId" clId="{52047239-BB2B-4628-B06A-55AFA73C250E}" dt="2024-10-31T12:08:59.340" v="3581" actId="1036"/>
          <ac:spMkLst>
            <pc:docMk/>
            <pc:sldMk cId="3365765064" sldId="389"/>
            <ac:spMk id="20" creationId="{72B10F76-51C3-C3FB-5A52-B52133B05C88}"/>
          </ac:spMkLst>
        </pc:spChg>
        <pc:spChg chg="add mod">
          <ac:chgData name="Helen Gold" userId="cbd4ef97bfbbfd29" providerId="LiveId" clId="{52047239-BB2B-4628-B06A-55AFA73C250E}" dt="2024-10-31T12:08:59.340" v="3581" actId="1036"/>
          <ac:spMkLst>
            <pc:docMk/>
            <pc:sldMk cId="3365765064" sldId="389"/>
            <ac:spMk id="21" creationId="{F20DC8C6-7DBB-0578-FECF-5EAC5439A2AC}"/>
          </ac:spMkLst>
        </pc:spChg>
        <pc:spChg chg="add mod">
          <ac:chgData name="Helen Gold" userId="cbd4ef97bfbbfd29" providerId="LiveId" clId="{52047239-BB2B-4628-B06A-55AFA73C250E}" dt="2024-10-31T12:08:59.340" v="3581" actId="1036"/>
          <ac:spMkLst>
            <pc:docMk/>
            <pc:sldMk cId="3365765064" sldId="389"/>
            <ac:spMk id="22" creationId="{A3C3E3E1-1DFA-7F0E-4A79-4BE74628D669}"/>
          </ac:spMkLst>
        </pc:spChg>
        <pc:spChg chg="add mod">
          <ac:chgData name="Helen Gold" userId="cbd4ef97bfbbfd29" providerId="LiveId" clId="{52047239-BB2B-4628-B06A-55AFA73C250E}" dt="2024-10-31T12:08:59.340" v="3581" actId="1036"/>
          <ac:spMkLst>
            <pc:docMk/>
            <pc:sldMk cId="3365765064" sldId="389"/>
            <ac:spMk id="23" creationId="{86062F7D-A69C-535A-ABE0-F2EFEA56DFDF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24" creationId="{533BD875-CDD0-F91A-F495-E5F441C904C2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25" creationId="{1C1A1DFC-097D-D04B-507E-CA59A35A5443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26" creationId="{6ABD2AFA-AD05-47D6-3DDF-9C06EC2FF6E9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28" creationId="{CC2F3CC9-CB66-3B66-1B71-E9108502135F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29" creationId="{CBBE3C45-57EB-A2E9-1BA9-5037D799B2BA}"/>
          </ac:spMkLst>
        </pc:spChg>
        <pc:spChg chg="add mod">
          <ac:chgData name="Helen Gold" userId="cbd4ef97bfbbfd29" providerId="LiveId" clId="{52047239-BB2B-4628-B06A-55AFA73C250E}" dt="2024-11-05T11:10:53.604" v="4279" actId="20577"/>
          <ac:spMkLst>
            <pc:docMk/>
            <pc:sldMk cId="3365765064" sldId="389"/>
            <ac:spMk id="30" creationId="{BD69C6A4-4BA1-EB7F-00ED-5A100E0F252B}"/>
          </ac:spMkLst>
        </pc:spChg>
        <pc:spChg chg="add del mod">
          <ac:chgData name="Helen Gold" userId="cbd4ef97bfbbfd29" providerId="LiveId" clId="{52047239-BB2B-4628-B06A-55AFA73C250E}" dt="2024-10-31T12:16:48.480" v="3804" actId="478"/>
          <ac:spMkLst>
            <pc:docMk/>
            <pc:sldMk cId="3365765064" sldId="389"/>
            <ac:spMk id="31" creationId="{D3D6C108-1F91-B10A-7115-0531A91027B5}"/>
          </ac:spMkLst>
        </pc:spChg>
        <pc:spChg chg="add del mod">
          <ac:chgData name="Helen Gold" userId="cbd4ef97bfbbfd29" providerId="LiveId" clId="{52047239-BB2B-4628-B06A-55AFA73C250E}" dt="2024-10-31T12:16:48.480" v="3804" actId="478"/>
          <ac:spMkLst>
            <pc:docMk/>
            <pc:sldMk cId="3365765064" sldId="389"/>
            <ac:spMk id="32" creationId="{6655F01E-BB07-24D1-195B-45E2AC5965A1}"/>
          </ac:spMkLst>
        </pc:spChg>
        <pc:spChg chg="add mod">
          <ac:chgData name="Helen Gold" userId="cbd4ef97bfbbfd29" providerId="LiveId" clId="{52047239-BB2B-4628-B06A-55AFA73C250E}" dt="2024-11-05T11:10:55.900" v="4280" actId="20577"/>
          <ac:spMkLst>
            <pc:docMk/>
            <pc:sldMk cId="3365765064" sldId="389"/>
            <ac:spMk id="33" creationId="{789E952D-FC7C-B250-1D39-E956EA1ADC91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34" creationId="{52A106A8-225D-913E-02E3-A5DFE82D9680}"/>
          </ac:spMkLst>
        </pc:spChg>
        <pc:spChg chg="add mod">
          <ac:chgData name="Helen Gold" userId="cbd4ef97bfbbfd29" providerId="LiveId" clId="{52047239-BB2B-4628-B06A-55AFA73C250E}" dt="2024-11-05T11:10:11.029" v="4278" actId="403"/>
          <ac:spMkLst>
            <pc:docMk/>
            <pc:sldMk cId="3365765064" sldId="389"/>
            <ac:spMk id="36" creationId="{689FC1AB-C6B6-430F-5B69-13D461B03669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37" creationId="{990222EA-E93B-2D80-DF8A-8874F5B54D6A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38" creationId="{95D3DF68-3528-55F9-A12D-9937DB841FAC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39" creationId="{F9DE8A7B-ADB7-0FE1-C026-B3FE03B51683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40" creationId="{3B0D7D04-8AA3-BC6D-4454-28FCB1A58B8C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41" creationId="{077A8430-8697-1B00-88A6-597F291AB3D9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42" creationId="{EC5E2EB9-7B87-2DF5-3A34-90EEB2EA2B36}"/>
          </ac:spMkLst>
        </pc:spChg>
        <pc:spChg chg="add mod">
          <ac:chgData name="Helen Gold" userId="cbd4ef97bfbbfd29" providerId="LiveId" clId="{52047239-BB2B-4628-B06A-55AFA73C250E}" dt="2024-11-05T10:46:43.789" v="4013" actId="1036"/>
          <ac:spMkLst>
            <pc:docMk/>
            <pc:sldMk cId="3365765064" sldId="389"/>
            <ac:spMk id="43" creationId="{3D9905D7-E608-B50E-B918-AF5547DBF82E}"/>
          </ac:spMkLst>
        </pc:spChg>
        <pc:graphicFrameChg chg="mod">
          <ac:chgData name="Helen Gold" userId="cbd4ef97bfbbfd29" providerId="LiveId" clId="{52047239-BB2B-4628-B06A-55AFA73C250E}" dt="2024-11-05T10:46:43.789" v="4013" actId="1036"/>
          <ac:graphicFrameMkLst>
            <pc:docMk/>
            <pc:sldMk cId="3365765064" sldId="389"/>
            <ac:graphicFrameMk id="8" creationId="{593C8F9A-ADFE-E8FF-5D8B-A30349980B56}"/>
          </ac:graphicFrameMkLst>
        </pc:graphicFrameChg>
        <pc:graphicFrameChg chg="add del mod">
          <ac:chgData name="Helen Gold" userId="cbd4ef97bfbbfd29" providerId="LiveId" clId="{52047239-BB2B-4628-B06A-55AFA73C250E}" dt="2024-10-31T12:12:51.125" v="3654" actId="478"/>
          <ac:graphicFrameMkLst>
            <pc:docMk/>
            <pc:sldMk cId="3365765064" sldId="389"/>
            <ac:graphicFrameMk id="14" creationId="{3634A9C4-161D-47C4-6729-8461CD97237F}"/>
          </ac:graphicFrameMkLst>
        </pc:graphicFrameChg>
        <pc:graphicFrameChg chg="add mod">
          <ac:chgData name="Helen Gold" userId="cbd4ef97bfbbfd29" providerId="LiveId" clId="{52047239-BB2B-4628-B06A-55AFA73C250E}" dt="2024-11-05T10:46:43.789" v="4013" actId="1036"/>
          <ac:graphicFrameMkLst>
            <pc:docMk/>
            <pc:sldMk cId="3365765064" sldId="389"/>
            <ac:graphicFrameMk id="27" creationId="{64D5EFD0-2580-2D3D-2C8A-049264D7B5D8}"/>
          </ac:graphicFrameMkLst>
        </pc:graphicFrameChg>
        <pc:graphicFrameChg chg="add del mod">
          <ac:chgData name="Helen Gold" userId="cbd4ef97bfbbfd29" providerId="LiveId" clId="{52047239-BB2B-4628-B06A-55AFA73C250E}" dt="2024-10-31T12:25:52.539" v="3946" actId="478"/>
          <ac:graphicFrameMkLst>
            <pc:docMk/>
            <pc:sldMk cId="3365765064" sldId="389"/>
            <ac:graphicFrameMk id="35" creationId="{BEF0B984-6918-C2A3-AD95-02AC679A187A}"/>
          </ac:graphicFrameMkLst>
        </pc:graphicFrameChg>
        <pc:picChg chg="del">
          <ac:chgData name="Helen Gold" userId="cbd4ef97bfbbfd29" providerId="LiveId" clId="{52047239-BB2B-4628-B06A-55AFA73C250E}" dt="2024-10-31T12:04:57.836" v="3449" actId="478"/>
          <ac:picMkLst>
            <pc:docMk/>
            <pc:sldMk cId="3365765064" sldId="389"/>
            <ac:picMk id="4" creationId="{26B9271E-4B09-343A-2CE8-1BE2B6143EDB}"/>
          </ac:picMkLst>
        </pc:picChg>
        <pc:picChg chg="del">
          <ac:chgData name="Helen Gold" userId="cbd4ef97bfbbfd29" providerId="LiveId" clId="{52047239-BB2B-4628-B06A-55AFA73C250E}" dt="2024-10-31T12:05:13.742" v="3454" actId="478"/>
          <ac:picMkLst>
            <pc:docMk/>
            <pc:sldMk cId="3365765064" sldId="389"/>
            <ac:picMk id="5" creationId="{3A9AC509-7D4C-4EB9-34BB-6D2D0C868138}"/>
          </ac:picMkLst>
        </pc:picChg>
      </pc:sldChg>
      <pc:sldChg chg="addSp delSp modSp add mod ord modNotesTx">
        <pc:chgData name="Helen Gold" userId="cbd4ef97bfbbfd29" providerId="LiveId" clId="{52047239-BB2B-4628-B06A-55AFA73C250E}" dt="2024-11-07T09:31:29.117" v="4669" actId="948"/>
        <pc:sldMkLst>
          <pc:docMk/>
          <pc:sldMk cId="2047546837" sldId="390"/>
        </pc:sldMkLst>
        <pc:spChg chg="add mod">
          <ac:chgData name="Helen Gold" userId="cbd4ef97bfbbfd29" providerId="LiveId" clId="{52047239-BB2B-4628-B06A-55AFA73C250E}" dt="2024-11-07T09:31:19.086" v="4668" actId="948"/>
          <ac:spMkLst>
            <pc:docMk/>
            <pc:sldMk cId="2047546837" sldId="390"/>
            <ac:spMk id="2" creationId="{3D25525E-5A13-1899-9E04-461985FA9236}"/>
          </ac:spMkLst>
        </pc:spChg>
        <pc:spChg chg="add del mod">
          <ac:chgData name="Helen Gold" userId="cbd4ef97bfbbfd29" providerId="LiveId" clId="{52047239-BB2B-4628-B06A-55AFA73C250E}" dt="2024-11-05T11:08:18.164" v="4265" actId="478"/>
          <ac:spMkLst>
            <pc:docMk/>
            <pc:sldMk cId="2047546837" sldId="390"/>
            <ac:spMk id="3" creationId="{2C9D287A-AAFF-F36E-7C4A-30C2CE3673D4}"/>
          </ac:spMkLst>
        </pc:spChg>
        <pc:spChg chg="mod">
          <ac:chgData name="Helen Gold" userId="cbd4ef97bfbbfd29" providerId="LiveId" clId="{52047239-BB2B-4628-B06A-55AFA73C250E}" dt="2024-11-07T09:31:29.117" v="4669" actId="948"/>
          <ac:spMkLst>
            <pc:docMk/>
            <pc:sldMk cId="2047546837" sldId="390"/>
            <ac:spMk id="496" creationId="{D6B3ED54-0829-7608-EA12-F598987447C6}"/>
          </ac:spMkLst>
        </pc:spChg>
        <pc:spChg chg="mod">
          <ac:chgData name="Helen Gold" userId="cbd4ef97bfbbfd29" providerId="LiveId" clId="{52047239-BB2B-4628-B06A-55AFA73C250E}" dt="2024-11-05T10:49:58.147" v="4085"/>
          <ac:spMkLst>
            <pc:docMk/>
            <pc:sldMk cId="2047546837" sldId="390"/>
            <ac:spMk id="501" creationId="{1A52F569-5E33-4433-7AA4-A472E225A82E}"/>
          </ac:spMkLst>
        </pc:spChg>
        <pc:picChg chg="del">
          <ac:chgData name="Helen Gold" userId="cbd4ef97bfbbfd29" providerId="LiveId" clId="{52047239-BB2B-4628-B06A-55AFA73C250E}" dt="2024-11-05T10:50:50.157" v="4093" actId="478"/>
          <ac:picMkLst>
            <pc:docMk/>
            <pc:sldMk cId="2047546837" sldId="390"/>
            <ac:picMk id="5" creationId="{7513BC84-F3B9-39DC-1E35-54D839EE1DAE}"/>
          </ac:picMkLst>
        </pc:picChg>
      </pc:sldChg>
      <pc:sldChg chg="new del">
        <pc:chgData name="Helen Gold" userId="cbd4ef97bfbbfd29" providerId="LiveId" clId="{52047239-BB2B-4628-B06A-55AFA73C250E}" dt="2024-11-05T11:12:25.035" v="4282" actId="47"/>
        <pc:sldMkLst>
          <pc:docMk/>
          <pc:sldMk cId="2360669077" sldId="391"/>
        </pc:sldMkLst>
      </pc:sldChg>
      <pc:sldChg chg="addSp delSp modSp add mod">
        <pc:chgData name="Helen Gold" userId="cbd4ef97bfbbfd29" providerId="LiveId" clId="{52047239-BB2B-4628-B06A-55AFA73C250E}" dt="2024-11-05T11:17:00.390" v="4326" actId="20577"/>
        <pc:sldMkLst>
          <pc:docMk/>
          <pc:sldMk cId="4153735563" sldId="391"/>
        </pc:sldMkLst>
        <pc:spChg chg="del">
          <ac:chgData name="Helen Gold" userId="cbd4ef97bfbbfd29" providerId="LiveId" clId="{52047239-BB2B-4628-B06A-55AFA73C250E}" dt="2024-11-05T11:12:46.799" v="4285" actId="478"/>
          <ac:spMkLst>
            <pc:docMk/>
            <pc:sldMk cId="4153735563" sldId="391"/>
            <ac:spMk id="2" creationId="{63C7545A-9A97-FF10-3153-88293DABE930}"/>
          </ac:spMkLst>
        </pc:spChg>
        <pc:spChg chg="del">
          <ac:chgData name="Helen Gold" userId="cbd4ef97bfbbfd29" providerId="LiveId" clId="{52047239-BB2B-4628-B06A-55AFA73C250E}" dt="2024-11-05T11:12:46.799" v="4285" actId="478"/>
          <ac:spMkLst>
            <pc:docMk/>
            <pc:sldMk cId="4153735563" sldId="391"/>
            <ac:spMk id="496" creationId="{EB4600A7-4690-8566-A49B-EF94F0EBFD45}"/>
          </ac:spMkLst>
        </pc:spChg>
        <pc:spChg chg="mod">
          <ac:chgData name="Helen Gold" userId="cbd4ef97bfbbfd29" providerId="LiveId" clId="{52047239-BB2B-4628-B06A-55AFA73C250E}" dt="2024-11-05T11:12:41.828" v="4284"/>
          <ac:spMkLst>
            <pc:docMk/>
            <pc:sldMk cId="4153735563" sldId="391"/>
            <ac:spMk id="501" creationId="{BD5A25F8-1ABB-5AF7-A029-EE7B2B463380}"/>
          </ac:spMkLst>
        </pc:spChg>
        <pc:graphicFrameChg chg="add mod modGraphic">
          <ac:chgData name="Helen Gold" userId="cbd4ef97bfbbfd29" providerId="LiveId" clId="{52047239-BB2B-4628-B06A-55AFA73C250E}" dt="2024-11-05T11:17:00.390" v="4326" actId="20577"/>
          <ac:graphicFrameMkLst>
            <pc:docMk/>
            <pc:sldMk cId="4153735563" sldId="391"/>
            <ac:graphicFrameMk id="3" creationId="{C06BCDD2-7A16-7E38-74FF-F4594559C57E}"/>
          </ac:graphicFrameMkLst>
        </pc:graphicFrameChg>
      </pc:sldChg>
      <pc:sldChg chg="modSp add">
        <pc:chgData name="Helen Gold" userId="cbd4ef97bfbbfd29" providerId="LiveId" clId="{52047239-BB2B-4628-B06A-55AFA73C250E}" dt="2024-11-05T11:26:52.179" v="4496" actId="692"/>
        <pc:sldMkLst>
          <pc:docMk/>
          <pc:sldMk cId="393917928" sldId="392"/>
        </pc:sldMkLst>
        <pc:graphicFrameChg chg="mod">
          <ac:chgData name="Helen Gold" userId="cbd4ef97bfbbfd29" providerId="LiveId" clId="{52047239-BB2B-4628-B06A-55AFA73C250E}" dt="2024-11-05T11:26:52.179" v="4496" actId="692"/>
          <ac:graphicFrameMkLst>
            <pc:docMk/>
            <pc:sldMk cId="393917928" sldId="392"/>
            <ac:graphicFrameMk id="3" creationId="{0A3B46C9-3185-4776-4A64-CF172FEEABC1}"/>
          </ac:graphicFrameMkLst>
        </pc:graphicFrameChg>
      </pc:sldChg>
      <pc:sldChg chg="addSp delSp modSp add del mod">
        <pc:chgData name="Helen Gold" userId="cbd4ef97bfbbfd29" providerId="LiveId" clId="{52047239-BB2B-4628-B06A-55AFA73C250E}" dt="2024-11-05T11:22:02.864" v="4339" actId="47"/>
        <pc:sldMkLst>
          <pc:docMk/>
          <pc:sldMk cId="2447043812" sldId="392"/>
        </pc:sldMkLst>
        <pc:spChg chg="add del mod">
          <ac:chgData name="Helen Gold" userId="cbd4ef97bfbbfd29" providerId="LiveId" clId="{52047239-BB2B-4628-B06A-55AFA73C250E}" dt="2024-11-05T11:21:49.039" v="4336" actId="478"/>
          <ac:spMkLst>
            <pc:docMk/>
            <pc:sldMk cId="2447043812" sldId="392"/>
            <ac:spMk id="2" creationId="{000191C6-F6A9-08AF-99EF-53FDEE3F823E}"/>
          </ac:spMkLst>
        </pc:spChg>
        <pc:spChg chg="del mod">
          <ac:chgData name="Helen Gold" userId="cbd4ef97bfbbfd29" providerId="LiveId" clId="{52047239-BB2B-4628-B06A-55AFA73C250E}" dt="2024-11-05T11:21:52.512" v="4338" actId="478"/>
          <ac:spMkLst>
            <pc:docMk/>
            <pc:sldMk cId="2447043812" sldId="392"/>
            <ac:spMk id="495" creationId="{B1558BDB-3FE3-F644-923A-64DEB9E21E79}"/>
          </ac:spMkLst>
        </pc:spChg>
      </pc:sldChg>
      <pc:sldChg chg="new del">
        <pc:chgData name="Helen Gold" userId="cbd4ef97bfbbfd29" providerId="LiveId" clId="{52047239-BB2B-4628-B06A-55AFA73C250E}" dt="2024-11-05T11:22:33.398" v="4342" actId="47"/>
        <pc:sldMkLst>
          <pc:docMk/>
          <pc:sldMk cId="609060992" sldId="393"/>
        </pc:sldMkLst>
      </pc:sldChg>
      <pc:sldChg chg="add modNotesTx">
        <pc:chgData name="Helen Gold" userId="cbd4ef97bfbbfd29" providerId="LiveId" clId="{52047239-BB2B-4628-B06A-55AFA73C250E}" dt="2024-11-05T12:50:07.695" v="4587" actId="20577"/>
        <pc:sldMkLst>
          <pc:docMk/>
          <pc:sldMk cId="1987802638" sldId="393"/>
        </pc:sldMkLst>
      </pc:sldChg>
      <pc:sldChg chg="add del">
        <pc:chgData name="Helen Gold" userId="cbd4ef97bfbbfd29" providerId="LiveId" clId="{52047239-BB2B-4628-B06A-55AFA73C250E}" dt="2024-11-05T11:21:07.068" v="4329" actId="47"/>
        <pc:sldMkLst>
          <pc:docMk/>
          <pc:sldMk cId="3393552194" sldId="393"/>
        </pc:sldMkLst>
      </pc:sldChg>
      <pc:sldChg chg="modSp add mod">
        <pc:chgData name="Helen Gold" userId="cbd4ef97bfbbfd29" providerId="LiveId" clId="{52047239-BB2B-4628-B06A-55AFA73C250E}" dt="2024-11-05T12:37:38.200" v="4581" actId="1035"/>
        <pc:sldMkLst>
          <pc:docMk/>
          <pc:sldMk cId="3590243175" sldId="394"/>
        </pc:sldMkLst>
        <pc:spChg chg="mod">
          <ac:chgData name="Helen Gold" userId="cbd4ef97bfbbfd29" providerId="LiveId" clId="{52047239-BB2B-4628-B06A-55AFA73C250E}" dt="2024-11-05T12:37:38.200" v="4581" actId="1035"/>
          <ac:spMkLst>
            <pc:docMk/>
            <pc:sldMk cId="3590243175" sldId="394"/>
            <ac:spMk id="4" creationId="{C6E9517D-6E7F-4706-095A-CA8994FB30C1}"/>
          </ac:spMkLst>
        </pc:spChg>
        <pc:picChg chg="mod">
          <ac:chgData name="Helen Gold" userId="cbd4ef97bfbbfd29" providerId="LiveId" clId="{52047239-BB2B-4628-B06A-55AFA73C250E}" dt="2024-11-05T12:37:27.560" v="4579" actId="1076"/>
          <ac:picMkLst>
            <pc:docMk/>
            <pc:sldMk cId="3590243175" sldId="394"/>
            <ac:picMk id="7" creationId="{A4BBE585-EB5E-AA27-2876-6C190F4F6E02}"/>
          </ac:picMkLst>
        </pc:picChg>
      </pc:sldChg>
    </pc:docChg>
  </pc:docChgLst>
  <pc:docChgLst>
    <pc:chgData name="Helen Gold" userId="cbd4ef97bfbbfd29" providerId="LiveId" clId="{3C8FBD91-CBC7-447B-8DD2-C76E0CCDD526}"/>
    <pc:docChg chg="undo redo custSel addSld delSld modSld sldOrd">
      <pc:chgData name="Helen Gold" userId="cbd4ef97bfbbfd29" providerId="LiveId" clId="{3C8FBD91-CBC7-447B-8DD2-C76E0CCDD526}" dt="2024-09-05T10:23:41.177" v="1400" actId="20577"/>
      <pc:docMkLst>
        <pc:docMk/>
      </pc:docMkLst>
      <pc:sldChg chg="modSp mod modShow">
        <pc:chgData name="Helen Gold" userId="cbd4ef97bfbbfd29" providerId="LiveId" clId="{3C8FBD91-CBC7-447B-8DD2-C76E0CCDD526}" dt="2024-09-05T09:57:03.417" v="1081" actId="729"/>
        <pc:sldMkLst>
          <pc:docMk/>
          <pc:sldMk cId="0" sldId="279"/>
        </pc:sldMkLst>
        <pc:spChg chg="mod">
          <ac:chgData name="Helen Gold" userId="cbd4ef97bfbbfd29" providerId="LiveId" clId="{3C8FBD91-CBC7-447B-8DD2-C76E0CCDD526}" dt="2024-09-05T07:50:35.953" v="10"/>
          <ac:spMkLst>
            <pc:docMk/>
            <pc:sldMk cId="0" sldId="279"/>
            <ac:spMk id="452" creationId="{00000000-0000-0000-0000-000000000000}"/>
          </ac:spMkLst>
        </pc:spChg>
        <pc:spChg chg="mod">
          <ac:chgData name="Helen Gold" userId="cbd4ef97bfbbfd29" providerId="LiveId" clId="{3C8FBD91-CBC7-447B-8DD2-C76E0CCDD526}" dt="2024-09-05T07:50:51.021" v="13"/>
          <ac:spMkLst>
            <pc:docMk/>
            <pc:sldMk cId="0" sldId="279"/>
            <ac:spMk id="453" creationId="{00000000-0000-0000-0000-000000000000}"/>
          </ac:spMkLst>
        </pc:spChg>
        <pc:spChg chg="mod">
          <ac:chgData name="Helen Gold" userId="cbd4ef97bfbbfd29" providerId="LiveId" clId="{3C8FBD91-CBC7-447B-8DD2-C76E0CCDD526}" dt="2024-09-05T08:32:01.672" v="334" actId="27636"/>
          <ac:spMkLst>
            <pc:docMk/>
            <pc:sldMk cId="0" sldId="279"/>
            <ac:spMk id="454" creationId="{00000000-0000-0000-0000-000000000000}"/>
          </ac:spMkLst>
        </pc:spChg>
        <pc:spChg chg="mod">
          <ac:chgData name="Helen Gold" userId="cbd4ef97bfbbfd29" providerId="LiveId" clId="{3C8FBD91-CBC7-447B-8DD2-C76E0CCDD526}" dt="2024-09-05T07:59:15.591" v="65"/>
          <ac:spMkLst>
            <pc:docMk/>
            <pc:sldMk cId="0" sldId="279"/>
            <ac:spMk id="457" creationId="{00000000-0000-0000-0000-000000000000}"/>
          </ac:spMkLst>
        </pc:spChg>
      </pc:sldChg>
      <pc:sldChg chg="addSp modSp mod">
        <pc:chgData name="Helen Gold" userId="cbd4ef97bfbbfd29" providerId="LiveId" clId="{3C8FBD91-CBC7-447B-8DD2-C76E0CCDD526}" dt="2024-09-05T09:56:33.369" v="1080"/>
        <pc:sldMkLst>
          <pc:docMk/>
          <pc:sldMk cId="0" sldId="280"/>
        </pc:sldMkLst>
        <pc:spChg chg="mod">
          <ac:chgData name="Helen Gold" userId="cbd4ef97bfbbfd29" providerId="LiveId" clId="{3C8FBD91-CBC7-447B-8DD2-C76E0CCDD526}" dt="2024-09-05T07:56:49.019" v="37" actId="115"/>
          <ac:spMkLst>
            <pc:docMk/>
            <pc:sldMk cId="0" sldId="280"/>
            <ac:spMk id="462" creationId="{00000000-0000-0000-0000-000000000000}"/>
          </ac:spMkLst>
        </pc:spChg>
        <pc:spChg chg="mod">
          <ac:chgData name="Helen Gold" userId="cbd4ef97bfbbfd29" providerId="LiveId" clId="{3C8FBD91-CBC7-447B-8DD2-C76E0CCDD526}" dt="2024-09-05T07:51:13.866" v="14"/>
          <ac:spMkLst>
            <pc:docMk/>
            <pc:sldMk cId="0" sldId="280"/>
            <ac:spMk id="463" creationId="{00000000-0000-0000-0000-000000000000}"/>
          </ac:spMkLst>
        </pc:spChg>
        <pc:spChg chg="mod">
          <ac:chgData name="Helen Gold" userId="cbd4ef97bfbbfd29" providerId="LiveId" clId="{3C8FBD91-CBC7-447B-8DD2-C76E0CCDD526}" dt="2024-09-05T07:51:33.802" v="17" actId="5793"/>
          <ac:spMkLst>
            <pc:docMk/>
            <pc:sldMk cId="0" sldId="280"/>
            <ac:spMk id="464" creationId="{00000000-0000-0000-0000-000000000000}"/>
          </ac:spMkLst>
        </pc:spChg>
        <pc:spChg chg="mod">
          <ac:chgData name="Helen Gold" userId="cbd4ef97bfbbfd29" providerId="LiveId" clId="{3C8FBD91-CBC7-447B-8DD2-C76E0CCDD526}" dt="2024-09-05T07:59:22.751" v="66"/>
          <ac:spMkLst>
            <pc:docMk/>
            <pc:sldMk cId="0" sldId="280"/>
            <ac:spMk id="465" creationId="{00000000-0000-0000-0000-000000000000}"/>
          </ac:spMkLst>
        </pc:spChg>
        <pc:spChg chg="mod">
          <ac:chgData name="Helen Gold" userId="cbd4ef97bfbbfd29" providerId="LiveId" clId="{3C8FBD91-CBC7-447B-8DD2-C76E0CCDD526}" dt="2024-09-05T07:58:35.297" v="64" actId="20577"/>
          <ac:spMkLst>
            <pc:docMk/>
            <pc:sldMk cId="0" sldId="280"/>
            <ac:spMk id="466" creationId="{00000000-0000-0000-0000-000000000000}"/>
          </ac:spMkLst>
        </pc:spChg>
        <pc:picChg chg="add mod">
          <ac:chgData name="Helen Gold" userId="cbd4ef97bfbbfd29" providerId="LiveId" clId="{3C8FBD91-CBC7-447B-8DD2-C76E0CCDD526}" dt="2024-09-05T09:56:33.369" v="1080"/>
          <ac:picMkLst>
            <pc:docMk/>
            <pc:sldMk cId="0" sldId="280"/>
            <ac:picMk id="2" creationId="{B6F94FF8-D862-DA51-CF6F-88AE3D202FED}"/>
          </ac:picMkLst>
        </pc:picChg>
      </pc:sldChg>
      <pc:sldChg chg="del">
        <pc:chgData name="Helen Gold" userId="cbd4ef97bfbbfd29" providerId="LiveId" clId="{3C8FBD91-CBC7-447B-8DD2-C76E0CCDD526}" dt="2024-09-05T09:03:08.599" v="525" actId="47"/>
        <pc:sldMkLst>
          <pc:docMk/>
          <pc:sldMk cId="0" sldId="282"/>
        </pc:sldMkLst>
      </pc:sldChg>
      <pc:sldChg chg="del">
        <pc:chgData name="Helen Gold" userId="cbd4ef97bfbbfd29" providerId="LiveId" clId="{3C8FBD91-CBC7-447B-8DD2-C76E0CCDD526}" dt="2024-09-05T09:03:21.969" v="526" actId="47"/>
        <pc:sldMkLst>
          <pc:docMk/>
          <pc:sldMk cId="0" sldId="283"/>
        </pc:sldMkLst>
      </pc:sldChg>
      <pc:sldChg chg="del">
        <pc:chgData name="Helen Gold" userId="cbd4ef97bfbbfd29" providerId="LiveId" clId="{3C8FBD91-CBC7-447B-8DD2-C76E0CCDD526}" dt="2024-09-05T09:03:21.969" v="526" actId="47"/>
        <pc:sldMkLst>
          <pc:docMk/>
          <pc:sldMk cId="0" sldId="284"/>
        </pc:sldMkLst>
      </pc:sldChg>
      <pc:sldChg chg="del">
        <pc:chgData name="Helen Gold" userId="cbd4ef97bfbbfd29" providerId="LiveId" clId="{3C8FBD91-CBC7-447B-8DD2-C76E0CCDD526}" dt="2024-09-05T09:03:21.969" v="526" actId="47"/>
        <pc:sldMkLst>
          <pc:docMk/>
          <pc:sldMk cId="0" sldId="285"/>
        </pc:sldMkLst>
      </pc:sldChg>
      <pc:sldChg chg="del">
        <pc:chgData name="Helen Gold" userId="cbd4ef97bfbbfd29" providerId="LiveId" clId="{3C8FBD91-CBC7-447B-8DD2-C76E0CCDD526}" dt="2024-09-05T09:03:21.969" v="526" actId="47"/>
        <pc:sldMkLst>
          <pc:docMk/>
          <pc:sldMk cId="0" sldId="286"/>
        </pc:sldMkLst>
      </pc:sldChg>
      <pc:sldChg chg="del">
        <pc:chgData name="Helen Gold" userId="cbd4ef97bfbbfd29" providerId="LiveId" clId="{3C8FBD91-CBC7-447B-8DD2-C76E0CCDD526}" dt="2024-09-05T09:03:08.599" v="525" actId="47"/>
        <pc:sldMkLst>
          <pc:docMk/>
          <pc:sldMk cId="4226909756" sldId="300"/>
        </pc:sldMkLst>
      </pc:sldChg>
      <pc:sldChg chg="del">
        <pc:chgData name="Helen Gold" userId="cbd4ef97bfbbfd29" providerId="LiveId" clId="{3C8FBD91-CBC7-447B-8DD2-C76E0CCDD526}" dt="2024-09-05T09:03:21.969" v="526" actId="47"/>
        <pc:sldMkLst>
          <pc:docMk/>
          <pc:sldMk cId="458830847" sldId="301"/>
        </pc:sldMkLst>
      </pc:sldChg>
      <pc:sldChg chg="del">
        <pc:chgData name="Helen Gold" userId="cbd4ef97bfbbfd29" providerId="LiveId" clId="{3C8FBD91-CBC7-447B-8DD2-C76E0CCDD526}" dt="2024-09-05T09:03:21.969" v="526" actId="47"/>
        <pc:sldMkLst>
          <pc:docMk/>
          <pc:sldMk cId="301670947" sldId="302"/>
        </pc:sldMkLst>
      </pc:sldChg>
      <pc:sldChg chg="del">
        <pc:chgData name="Helen Gold" userId="cbd4ef97bfbbfd29" providerId="LiveId" clId="{3C8FBD91-CBC7-447B-8DD2-C76E0CCDD526}" dt="2024-09-05T09:03:21.969" v="526" actId="47"/>
        <pc:sldMkLst>
          <pc:docMk/>
          <pc:sldMk cId="1594269975" sldId="303"/>
        </pc:sldMkLst>
      </pc:sldChg>
      <pc:sldChg chg="del">
        <pc:chgData name="Helen Gold" userId="cbd4ef97bfbbfd29" providerId="LiveId" clId="{3C8FBD91-CBC7-447B-8DD2-C76E0CCDD526}" dt="2024-09-05T09:03:08.599" v="525" actId="47"/>
        <pc:sldMkLst>
          <pc:docMk/>
          <pc:sldMk cId="3709072827" sldId="305"/>
        </pc:sldMkLst>
      </pc:sldChg>
      <pc:sldChg chg="del">
        <pc:chgData name="Helen Gold" userId="cbd4ef97bfbbfd29" providerId="LiveId" clId="{3C8FBD91-CBC7-447B-8DD2-C76E0CCDD526}" dt="2024-09-05T09:03:08.599" v="525" actId="47"/>
        <pc:sldMkLst>
          <pc:docMk/>
          <pc:sldMk cId="3174320564" sldId="306"/>
        </pc:sldMkLst>
      </pc:sldChg>
      <pc:sldChg chg="del">
        <pc:chgData name="Helen Gold" userId="cbd4ef97bfbbfd29" providerId="LiveId" clId="{3C8FBD91-CBC7-447B-8DD2-C76E0CCDD526}" dt="2024-09-05T09:03:08.599" v="525" actId="47"/>
        <pc:sldMkLst>
          <pc:docMk/>
          <pc:sldMk cId="608988688" sldId="308"/>
        </pc:sldMkLst>
      </pc:sldChg>
      <pc:sldChg chg="addSp delSp modSp add mod ord">
        <pc:chgData name="Helen Gold" userId="cbd4ef97bfbbfd29" providerId="LiveId" clId="{3C8FBD91-CBC7-447B-8DD2-C76E0CCDD526}" dt="2024-09-05T08:40:29.238" v="391" actId="1036"/>
        <pc:sldMkLst>
          <pc:docMk/>
          <pc:sldMk cId="299940179" sldId="322"/>
        </pc:sldMkLst>
        <pc:spChg chg="add mod">
          <ac:chgData name="Helen Gold" userId="cbd4ef97bfbbfd29" providerId="LiveId" clId="{3C8FBD91-CBC7-447B-8DD2-C76E0CCDD526}" dt="2024-09-05T08:17:27.140" v="200" actId="1035"/>
          <ac:spMkLst>
            <pc:docMk/>
            <pc:sldMk cId="299940179" sldId="322"/>
            <ac:spMk id="5" creationId="{898B4345-8CA4-D9A7-147C-8CA17A77EA56}"/>
          </ac:spMkLst>
        </pc:spChg>
        <pc:spChg chg="mod">
          <ac:chgData name="Helen Gold" userId="cbd4ef97bfbbfd29" providerId="LiveId" clId="{3C8FBD91-CBC7-447B-8DD2-C76E0CCDD526}" dt="2024-09-05T08:40:29.238" v="391" actId="1036"/>
          <ac:spMkLst>
            <pc:docMk/>
            <pc:sldMk cId="299940179" sldId="322"/>
            <ac:spMk id="523" creationId="{00000000-0000-0000-0000-000000000000}"/>
          </ac:spMkLst>
        </pc:spChg>
        <pc:spChg chg="mod">
          <ac:chgData name="Helen Gold" userId="cbd4ef97bfbbfd29" providerId="LiveId" clId="{3C8FBD91-CBC7-447B-8DD2-C76E0CCDD526}" dt="2024-09-05T08:03:49.410" v="72" actId="20577"/>
          <ac:spMkLst>
            <pc:docMk/>
            <pc:sldMk cId="299940179" sldId="322"/>
            <ac:spMk id="526" creationId="{00000000-0000-0000-0000-000000000000}"/>
          </ac:spMkLst>
        </pc:spChg>
        <pc:picChg chg="add mod">
          <ac:chgData name="Helen Gold" userId="cbd4ef97bfbbfd29" providerId="LiveId" clId="{3C8FBD91-CBC7-447B-8DD2-C76E0CCDD526}" dt="2024-09-05T08:10:34.611" v="121"/>
          <ac:picMkLst>
            <pc:docMk/>
            <pc:sldMk cId="299940179" sldId="322"/>
            <ac:picMk id="3" creationId="{A6E43FFC-4CC2-6C7E-5E97-224A2A8B7AE4}"/>
          </ac:picMkLst>
        </pc:picChg>
        <pc:picChg chg="add mod">
          <ac:chgData name="Helen Gold" userId="cbd4ef97bfbbfd29" providerId="LiveId" clId="{3C8FBD91-CBC7-447B-8DD2-C76E0CCDD526}" dt="2024-09-05T08:10:50.385" v="126" actId="14100"/>
          <ac:picMkLst>
            <pc:docMk/>
            <pc:sldMk cId="299940179" sldId="322"/>
            <ac:picMk id="4" creationId="{30AF6467-AAAB-8463-B4DE-56B045402EF9}"/>
          </ac:picMkLst>
        </pc:picChg>
        <pc:picChg chg="del">
          <ac:chgData name="Helen Gold" userId="cbd4ef97bfbbfd29" providerId="LiveId" clId="{3C8FBD91-CBC7-447B-8DD2-C76E0CCDD526}" dt="2024-09-05T08:10:55.612" v="127" actId="478"/>
          <ac:picMkLst>
            <pc:docMk/>
            <pc:sldMk cId="299940179" sldId="322"/>
            <ac:picMk id="531" creationId="{00000000-0000-0000-0000-000000000000}"/>
          </ac:picMkLst>
        </pc:picChg>
      </pc:sldChg>
      <pc:sldChg chg="modSp add del mod">
        <pc:chgData name="Helen Gold" userId="cbd4ef97bfbbfd29" providerId="LiveId" clId="{3C8FBD91-CBC7-447B-8DD2-C76E0CCDD526}" dt="2024-09-05T08:57:59.389" v="506" actId="47"/>
        <pc:sldMkLst>
          <pc:docMk/>
          <pc:sldMk cId="1702875991" sldId="323"/>
        </pc:sldMkLst>
        <pc:spChg chg="mod">
          <ac:chgData name="Helen Gold" userId="cbd4ef97bfbbfd29" providerId="LiveId" clId="{3C8FBD91-CBC7-447B-8DD2-C76E0CCDD526}" dt="2024-09-05T08:49:03.336" v="461" actId="20577"/>
          <ac:spMkLst>
            <pc:docMk/>
            <pc:sldMk cId="1702875991" sldId="323"/>
            <ac:spMk id="523" creationId="{00000000-0000-0000-0000-000000000000}"/>
          </ac:spMkLst>
        </pc:spChg>
        <pc:spChg chg="mod">
          <ac:chgData name="Helen Gold" userId="cbd4ef97bfbbfd29" providerId="LiveId" clId="{3C8FBD91-CBC7-447B-8DD2-C76E0CCDD526}" dt="2024-09-05T08:42:19.699" v="407" actId="14100"/>
          <ac:spMkLst>
            <pc:docMk/>
            <pc:sldMk cId="1702875991" sldId="323"/>
            <ac:spMk id="525" creationId="{00000000-0000-0000-0000-000000000000}"/>
          </ac:spMkLst>
        </pc:spChg>
        <pc:spChg chg="mod">
          <ac:chgData name="Helen Gold" userId="cbd4ef97bfbbfd29" providerId="LiveId" clId="{3C8FBD91-CBC7-447B-8DD2-C76E0CCDD526}" dt="2024-09-05T08:41:29.269" v="403" actId="20577"/>
          <ac:spMkLst>
            <pc:docMk/>
            <pc:sldMk cId="1702875991" sldId="323"/>
            <ac:spMk id="526" creationId="{00000000-0000-0000-0000-000000000000}"/>
          </ac:spMkLst>
        </pc:spChg>
      </pc:sldChg>
      <pc:sldChg chg="addSp delSp modSp mod">
        <pc:chgData name="Helen Gold" userId="cbd4ef97bfbbfd29" providerId="LiveId" clId="{3C8FBD91-CBC7-447B-8DD2-C76E0CCDD526}" dt="2024-09-05T09:50:06.915" v="1079" actId="1076"/>
        <pc:sldMkLst>
          <pc:docMk/>
          <pc:sldMk cId="1553619447" sldId="324"/>
        </pc:sldMkLst>
        <pc:spChg chg="add del">
          <ac:chgData name="Helen Gold" userId="cbd4ef97bfbbfd29" providerId="LiveId" clId="{3C8FBD91-CBC7-447B-8DD2-C76E0CCDD526}" dt="2024-09-05T09:33:38.166" v="950" actId="478"/>
          <ac:spMkLst>
            <pc:docMk/>
            <pc:sldMk cId="1553619447" sldId="324"/>
            <ac:spMk id="13" creationId="{9784A4DC-1AF4-54A8-EED1-5FF9B97C9321}"/>
          </ac:spMkLst>
        </pc:spChg>
        <pc:spChg chg="add del mod">
          <ac:chgData name="Helen Gold" userId="cbd4ef97bfbbfd29" providerId="LiveId" clId="{3C8FBD91-CBC7-447B-8DD2-C76E0CCDD526}" dt="2024-09-05T09:47:21.150" v="1036" actId="478"/>
          <ac:spMkLst>
            <pc:docMk/>
            <pc:sldMk cId="1553619447" sldId="324"/>
            <ac:spMk id="14" creationId="{022964F3-8E12-0C97-7B03-E7B5EF2A1D82}"/>
          </ac:spMkLst>
        </pc:spChg>
        <pc:spChg chg="add del mod">
          <ac:chgData name="Helen Gold" userId="cbd4ef97bfbbfd29" providerId="LiveId" clId="{3C8FBD91-CBC7-447B-8DD2-C76E0CCDD526}" dt="2024-09-05T09:43:31.890" v="1009" actId="478"/>
          <ac:spMkLst>
            <pc:docMk/>
            <pc:sldMk cId="1553619447" sldId="324"/>
            <ac:spMk id="15" creationId="{9EF379A6-5248-9CA4-908F-93DEFA0E82AD}"/>
          </ac:spMkLst>
        </pc:spChg>
        <pc:spChg chg="add mod">
          <ac:chgData name="Helen Gold" userId="cbd4ef97bfbbfd29" providerId="LiveId" clId="{3C8FBD91-CBC7-447B-8DD2-C76E0CCDD526}" dt="2024-09-05T09:42:55.312" v="1006"/>
          <ac:spMkLst>
            <pc:docMk/>
            <pc:sldMk cId="1553619447" sldId="324"/>
            <ac:spMk id="16" creationId="{57FA594E-9C55-E54A-C85B-58A750488046}"/>
          </ac:spMkLst>
        </pc:spChg>
        <pc:spChg chg="mod">
          <ac:chgData name="Helen Gold" userId="cbd4ef97bfbbfd29" providerId="LiveId" clId="{3C8FBD91-CBC7-447B-8DD2-C76E0CCDD526}" dt="2024-09-05T09:49:34.627" v="1062" actId="20577"/>
          <ac:spMkLst>
            <pc:docMk/>
            <pc:sldMk cId="1553619447" sldId="324"/>
            <ac:spMk id="504" creationId="{00000000-0000-0000-0000-000000000000}"/>
          </ac:spMkLst>
        </pc:spChg>
        <pc:spChg chg="mod">
          <ac:chgData name="Helen Gold" userId="cbd4ef97bfbbfd29" providerId="LiveId" clId="{3C8FBD91-CBC7-447B-8DD2-C76E0CCDD526}" dt="2024-09-05T08:47:05.732" v="439"/>
          <ac:spMkLst>
            <pc:docMk/>
            <pc:sldMk cId="1553619447" sldId="324"/>
            <ac:spMk id="506" creationId="{00000000-0000-0000-0000-000000000000}"/>
          </ac:spMkLst>
        </pc:spChg>
        <pc:grpChg chg="add mod">
          <ac:chgData name="Helen Gold" userId="cbd4ef97bfbbfd29" providerId="LiveId" clId="{3C8FBD91-CBC7-447B-8DD2-C76E0CCDD526}" dt="2024-09-05T09:29:02.974" v="868" actId="164"/>
          <ac:grpSpMkLst>
            <pc:docMk/>
            <pc:sldMk cId="1553619447" sldId="324"/>
            <ac:grpSpMk id="10" creationId="{39A67EE7-9D54-8B33-A57C-D09CD9BB1619}"/>
          </ac:grpSpMkLst>
        </pc:grpChg>
        <pc:picChg chg="add del mod ord">
          <ac:chgData name="Helen Gold" userId="cbd4ef97bfbbfd29" providerId="LiveId" clId="{3C8FBD91-CBC7-447B-8DD2-C76E0CCDD526}" dt="2024-09-05T09:37:55.099" v="975" actId="478"/>
          <ac:picMkLst>
            <pc:docMk/>
            <pc:sldMk cId="1553619447" sldId="324"/>
            <ac:picMk id="3" creationId="{A5126C33-6585-86E0-27E5-1C9B5C048A40}"/>
          </ac:picMkLst>
        </pc:picChg>
        <pc:picChg chg="add del mod">
          <ac:chgData name="Helen Gold" userId="cbd4ef97bfbbfd29" providerId="LiveId" clId="{3C8FBD91-CBC7-447B-8DD2-C76E0CCDD526}" dt="2024-09-05T09:08:49.081" v="540" actId="478"/>
          <ac:picMkLst>
            <pc:docMk/>
            <pc:sldMk cId="1553619447" sldId="324"/>
            <ac:picMk id="7" creationId="{0EC2C198-FF11-2E1D-0162-BB26409BA99E}"/>
          </ac:picMkLst>
        </pc:picChg>
        <pc:picChg chg="add del mod">
          <ac:chgData name="Helen Gold" userId="cbd4ef97bfbbfd29" providerId="LiveId" clId="{3C8FBD91-CBC7-447B-8DD2-C76E0CCDD526}" dt="2024-09-05T09:34:41.342" v="951" actId="478"/>
          <ac:picMkLst>
            <pc:docMk/>
            <pc:sldMk cId="1553619447" sldId="324"/>
            <ac:picMk id="8" creationId="{FC598AEC-50C4-D1C4-4E40-C46290742E68}"/>
          </ac:picMkLst>
        </pc:picChg>
        <pc:picChg chg="add del mod">
          <ac:chgData name="Helen Gold" userId="cbd4ef97bfbbfd29" providerId="LiveId" clId="{3C8FBD91-CBC7-447B-8DD2-C76E0CCDD526}" dt="2024-09-05T09:34:44.153" v="952" actId="478"/>
          <ac:picMkLst>
            <pc:docMk/>
            <pc:sldMk cId="1553619447" sldId="324"/>
            <ac:picMk id="9" creationId="{6EF1024E-20F7-A182-78C7-D1BEDA10CB50}"/>
          </ac:picMkLst>
        </pc:picChg>
        <pc:picChg chg="add">
          <ac:chgData name="Helen Gold" userId="cbd4ef97bfbbfd29" providerId="LiveId" clId="{3C8FBD91-CBC7-447B-8DD2-C76E0CCDD526}" dt="2024-09-05T09:42:58.631" v="1007"/>
          <ac:picMkLst>
            <pc:docMk/>
            <pc:sldMk cId="1553619447" sldId="324"/>
            <ac:picMk id="17" creationId="{A1692D28-9A63-AFE8-71AD-3B4EDA74284F}"/>
          </ac:picMkLst>
        </pc:picChg>
        <pc:picChg chg="add del mod">
          <ac:chgData name="Helen Gold" userId="cbd4ef97bfbbfd29" providerId="LiveId" clId="{3C8FBD91-CBC7-447B-8DD2-C76E0CCDD526}" dt="2024-09-05T09:47:19.246" v="1035" actId="478"/>
          <ac:picMkLst>
            <pc:docMk/>
            <pc:sldMk cId="1553619447" sldId="324"/>
            <ac:picMk id="24" creationId="{1D438F72-473F-3893-A4CB-91807662D3E4}"/>
          </ac:picMkLst>
        </pc:picChg>
        <pc:picChg chg="add mod">
          <ac:chgData name="Helen Gold" userId="cbd4ef97bfbbfd29" providerId="LiveId" clId="{3C8FBD91-CBC7-447B-8DD2-C76E0CCDD526}" dt="2024-09-05T09:50:06.915" v="1079" actId="1076"/>
          <ac:picMkLst>
            <pc:docMk/>
            <pc:sldMk cId="1553619447" sldId="324"/>
            <ac:picMk id="26" creationId="{AEB7D4EB-4EE7-0C54-103A-16B2282E41BB}"/>
          </ac:picMkLst>
        </pc:picChg>
        <pc:cxnChg chg="add del">
          <ac:chgData name="Helen Gold" userId="cbd4ef97bfbbfd29" providerId="LiveId" clId="{3C8FBD91-CBC7-447B-8DD2-C76E0CCDD526}" dt="2024-09-05T09:07:11.039" v="532" actId="11529"/>
          <ac:cxnSpMkLst>
            <pc:docMk/>
            <pc:sldMk cId="1553619447" sldId="324"/>
            <ac:cxnSpMk id="5" creationId="{6A9B2F4A-A0E5-1D43-A04F-62FD93121B01}"/>
          </ac:cxnSpMkLst>
        </pc:cxnChg>
        <pc:cxnChg chg="add del">
          <ac:chgData name="Helen Gold" userId="cbd4ef97bfbbfd29" providerId="LiveId" clId="{3C8FBD91-CBC7-447B-8DD2-C76E0CCDD526}" dt="2024-09-05T09:31:37.573" v="948" actId="478"/>
          <ac:cxnSpMkLst>
            <pc:docMk/>
            <pc:sldMk cId="1553619447" sldId="324"/>
            <ac:cxnSpMk id="12" creationId="{E0403865-BA3B-41A2-7463-2FFDAD244EB2}"/>
          </ac:cxnSpMkLst>
        </pc:cxnChg>
        <pc:cxnChg chg="add del mod">
          <ac:chgData name="Helen Gold" userId="cbd4ef97bfbbfd29" providerId="LiveId" clId="{3C8FBD91-CBC7-447B-8DD2-C76E0CCDD526}" dt="2024-09-05T09:45:21.615" v="1024" actId="11529"/>
          <ac:cxnSpMkLst>
            <pc:docMk/>
            <pc:sldMk cId="1553619447" sldId="324"/>
            <ac:cxnSpMk id="19" creationId="{D96963E5-E390-A528-D54B-1467D057BF9C}"/>
          </ac:cxnSpMkLst>
        </pc:cxnChg>
      </pc:sldChg>
      <pc:sldChg chg="addSp delSp modSp add mod">
        <pc:chgData name="Helen Gold" userId="cbd4ef97bfbbfd29" providerId="LiveId" clId="{3C8FBD91-CBC7-447B-8DD2-C76E0CCDD526}" dt="2024-09-05T10:03:06.019" v="1112" actId="20577"/>
        <pc:sldMkLst>
          <pc:docMk/>
          <pc:sldMk cId="418321771" sldId="325"/>
        </pc:sldMkLst>
        <pc:spChg chg="add mod">
          <ac:chgData name="Helen Gold" userId="cbd4ef97bfbbfd29" providerId="LiveId" clId="{3C8FBD91-CBC7-447B-8DD2-C76E0CCDD526}" dt="2024-09-05T10:03:06.019" v="1112" actId="20577"/>
          <ac:spMkLst>
            <pc:docMk/>
            <pc:sldMk cId="418321771" sldId="325"/>
            <ac:spMk id="3" creationId="{A43613B9-CBBF-F780-D128-32B0A8EC6D5D}"/>
          </ac:spMkLst>
        </pc:spChg>
        <pc:spChg chg="del mod">
          <ac:chgData name="Helen Gold" userId="cbd4ef97bfbbfd29" providerId="LiveId" clId="{3C8FBD91-CBC7-447B-8DD2-C76E0CCDD526}" dt="2024-09-05T10:00:24.062" v="1100" actId="478"/>
          <ac:spMkLst>
            <pc:docMk/>
            <pc:sldMk cId="418321771" sldId="325"/>
            <ac:spMk id="523" creationId="{00000000-0000-0000-0000-000000000000}"/>
          </ac:spMkLst>
        </pc:spChg>
      </pc:sldChg>
      <pc:sldChg chg="addSp delSp modSp add mod">
        <pc:chgData name="Helen Gold" userId="cbd4ef97bfbbfd29" providerId="LiveId" clId="{3C8FBD91-CBC7-447B-8DD2-C76E0CCDD526}" dt="2024-09-05T10:09:02.910" v="1156" actId="20577"/>
        <pc:sldMkLst>
          <pc:docMk/>
          <pc:sldMk cId="2248796646" sldId="326"/>
        </pc:sldMkLst>
        <pc:spChg chg="add mod">
          <ac:chgData name="Helen Gold" userId="cbd4ef97bfbbfd29" providerId="LiveId" clId="{3C8FBD91-CBC7-447B-8DD2-C76E0CCDD526}" dt="2024-09-05T10:09:02.910" v="1156" actId="20577"/>
          <ac:spMkLst>
            <pc:docMk/>
            <pc:sldMk cId="2248796646" sldId="326"/>
            <ac:spMk id="3" creationId="{227FAD6A-7941-3784-ACB8-352049860E7D}"/>
          </ac:spMkLst>
        </pc:spChg>
        <pc:spChg chg="del mod">
          <ac:chgData name="Helen Gold" userId="cbd4ef97bfbbfd29" providerId="LiveId" clId="{3C8FBD91-CBC7-447B-8DD2-C76E0CCDD526}" dt="2024-09-05T10:04:04.874" v="1116" actId="478"/>
          <ac:spMkLst>
            <pc:docMk/>
            <pc:sldMk cId="2248796646" sldId="326"/>
            <ac:spMk id="523" creationId="{00000000-0000-0000-0000-000000000000}"/>
          </ac:spMkLst>
        </pc:spChg>
        <pc:spChg chg="mod">
          <ac:chgData name="Helen Gold" userId="cbd4ef97bfbbfd29" providerId="LiveId" clId="{3C8FBD91-CBC7-447B-8DD2-C76E0CCDD526}" dt="2024-09-05T10:07:20.675" v="1145"/>
          <ac:spMkLst>
            <pc:docMk/>
            <pc:sldMk cId="2248796646" sldId="326"/>
            <ac:spMk id="526" creationId="{00000000-0000-0000-0000-000000000000}"/>
          </ac:spMkLst>
        </pc:spChg>
      </pc:sldChg>
      <pc:sldChg chg="modSp add mod">
        <pc:chgData name="Helen Gold" userId="cbd4ef97bfbbfd29" providerId="LiveId" clId="{3C8FBD91-CBC7-447B-8DD2-C76E0CCDD526}" dt="2024-09-05T10:23:41.177" v="1400" actId="20577"/>
        <pc:sldMkLst>
          <pc:docMk/>
          <pc:sldMk cId="324836575" sldId="327"/>
        </pc:sldMkLst>
        <pc:spChg chg="mod">
          <ac:chgData name="Helen Gold" userId="cbd4ef97bfbbfd29" providerId="LiveId" clId="{3C8FBD91-CBC7-447B-8DD2-C76E0CCDD526}" dt="2024-09-05T10:23:41.177" v="1400" actId="20577"/>
          <ac:spMkLst>
            <pc:docMk/>
            <pc:sldMk cId="324836575" sldId="327"/>
            <ac:spMk id="3" creationId="{227FAD6A-7941-3784-ACB8-352049860E7D}"/>
          </ac:spMkLst>
        </pc:spChg>
      </pc:sldChg>
      <pc:sldChg chg="modSp add del mod">
        <pc:chgData name="Helen Gold" userId="cbd4ef97bfbbfd29" providerId="LiveId" clId="{3C8FBD91-CBC7-447B-8DD2-C76E0CCDD526}" dt="2024-09-05T10:05:20.898" v="1123" actId="47"/>
        <pc:sldMkLst>
          <pc:docMk/>
          <pc:sldMk cId="1036486248" sldId="327"/>
        </pc:sldMkLst>
        <pc:spChg chg="mod">
          <ac:chgData name="Helen Gold" userId="cbd4ef97bfbbfd29" providerId="LiveId" clId="{3C8FBD91-CBC7-447B-8DD2-C76E0CCDD526}" dt="2024-09-05T10:03:48.155" v="1114" actId="404"/>
          <ac:spMkLst>
            <pc:docMk/>
            <pc:sldMk cId="1036486248" sldId="327"/>
            <ac:spMk id="523" creationId="{00000000-0000-0000-0000-000000000000}"/>
          </ac:spMkLst>
        </pc:spChg>
      </pc:sldChg>
      <pc:sldChg chg="modSp add del mod">
        <pc:chgData name="Helen Gold" userId="cbd4ef97bfbbfd29" providerId="LiveId" clId="{3C8FBD91-CBC7-447B-8DD2-C76E0CCDD526}" dt="2024-09-05T10:21:36.521" v="1393" actId="47"/>
        <pc:sldMkLst>
          <pc:docMk/>
          <pc:sldMk cId="231791217" sldId="328"/>
        </pc:sldMkLst>
        <pc:spChg chg="mod">
          <ac:chgData name="Helen Gold" userId="cbd4ef97bfbbfd29" providerId="LiveId" clId="{3C8FBD91-CBC7-447B-8DD2-C76E0CCDD526}" dt="2024-09-05T10:18:18.024" v="1310"/>
          <ac:spMkLst>
            <pc:docMk/>
            <pc:sldMk cId="231791217" sldId="328"/>
            <ac:spMk id="3" creationId="{227FAD6A-7941-3784-ACB8-352049860E7D}"/>
          </ac:spMkLst>
        </pc:spChg>
      </pc:sldChg>
      <pc:sldChg chg="add del">
        <pc:chgData name="Helen Gold" userId="cbd4ef97bfbbfd29" providerId="LiveId" clId="{3C8FBD91-CBC7-447B-8DD2-C76E0CCDD526}" dt="2024-09-05T10:02:16.979" v="1111" actId="47"/>
        <pc:sldMkLst>
          <pc:docMk/>
          <pc:sldMk cId="3285461946" sldId="328"/>
        </pc:sldMkLst>
      </pc:sldChg>
    </pc:docChg>
  </pc:docChgLst>
  <pc:docChgLst>
    <pc:chgData name="Helen Gold" userId="cbd4ef97bfbbfd29" providerId="LiveId" clId="{E05C57FA-441A-45C9-A888-8DDE6734A89A}"/>
    <pc:docChg chg="addSld delSld">
      <pc:chgData name="Helen Gold" userId="cbd4ef97bfbbfd29" providerId="LiveId" clId="{E05C57FA-441A-45C9-A888-8DDE6734A89A}" dt="2024-09-05T07:24:54.679" v="1" actId="47"/>
      <pc:docMkLst>
        <pc:docMk/>
      </pc:docMkLst>
      <pc:sldChg chg="add del">
        <pc:chgData name="Helen Gold" userId="cbd4ef97bfbbfd29" providerId="LiveId" clId="{E05C57FA-441A-45C9-A888-8DDE6734A89A}" dt="2024-09-05T07:24:54.679" v="1" actId="47"/>
        <pc:sldMkLst>
          <pc:docMk/>
          <pc:sldMk cId="215890003" sldId="322"/>
        </pc:sldMkLst>
      </pc:sldChg>
    </pc:docChg>
  </pc:docChgLst>
  <pc:docChgLst>
    <pc:chgData name="Helen Gold" userId="cbd4ef97bfbbfd29" providerId="LiveId" clId="{E799A581-ED2C-48D9-A7EB-76D411FAB485}"/>
    <pc:docChg chg="addSld delSld modSld">
      <pc:chgData name="Helen Gold" userId="cbd4ef97bfbbfd29" providerId="LiveId" clId="{E799A581-ED2C-48D9-A7EB-76D411FAB485}" dt="2024-12-12T12:29:09.778" v="47" actId="47"/>
      <pc:docMkLst>
        <pc:docMk/>
      </pc:docMkLst>
      <pc:sldChg chg="del">
        <pc:chgData name="Helen Gold" userId="cbd4ef97bfbbfd29" providerId="LiveId" clId="{E799A581-ED2C-48D9-A7EB-76D411FAB485}" dt="2024-12-12T12:28:44.648" v="43" actId="47"/>
        <pc:sldMkLst>
          <pc:docMk/>
          <pc:sldMk cId="1727392869" sldId="350"/>
        </pc:sldMkLst>
      </pc:sldChg>
      <pc:sldChg chg="del">
        <pc:chgData name="Helen Gold" userId="cbd4ef97bfbbfd29" providerId="LiveId" clId="{E799A581-ED2C-48D9-A7EB-76D411FAB485}" dt="2024-12-12T12:28:20.840" v="28" actId="47"/>
        <pc:sldMkLst>
          <pc:docMk/>
          <pc:sldMk cId="958580308" sldId="354"/>
        </pc:sldMkLst>
      </pc:sldChg>
      <pc:sldChg chg="del">
        <pc:chgData name="Helen Gold" userId="cbd4ef97bfbbfd29" providerId="LiveId" clId="{E799A581-ED2C-48D9-A7EB-76D411FAB485}" dt="2024-12-12T12:28:26.979" v="31" actId="47"/>
        <pc:sldMkLst>
          <pc:docMk/>
          <pc:sldMk cId="3233136470" sldId="356"/>
        </pc:sldMkLst>
      </pc:sldChg>
      <pc:sldChg chg="del">
        <pc:chgData name="Helen Gold" userId="cbd4ef97bfbbfd29" providerId="LiveId" clId="{E799A581-ED2C-48D9-A7EB-76D411FAB485}" dt="2024-12-12T12:28:29.844" v="32" actId="47"/>
        <pc:sldMkLst>
          <pc:docMk/>
          <pc:sldMk cId="3250659558" sldId="358"/>
        </pc:sldMkLst>
      </pc:sldChg>
      <pc:sldChg chg="del">
        <pc:chgData name="Helen Gold" userId="cbd4ef97bfbbfd29" providerId="LiveId" clId="{E799A581-ED2C-48D9-A7EB-76D411FAB485}" dt="2024-12-12T12:28:22.509" v="29" actId="47"/>
        <pc:sldMkLst>
          <pc:docMk/>
          <pc:sldMk cId="2766699339" sldId="359"/>
        </pc:sldMkLst>
      </pc:sldChg>
      <pc:sldChg chg="del">
        <pc:chgData name="Helen Gold" userId="cbd4ef97bfbbfd29" providerId="LiveId" clId="{E799A581-ED2C-48D9-A7EB-76D411FAB485}" dt="2024-12-12T12:28:24.315" v="30" actId="47"/>
        <pc:sldMkLst>
          <pc:docMk/>
          <pc:sldMk cId="2926348464" sldId="361"/>
        </pc:sldMkLst>
      </pc:sldChg>
      <pc:sldChg chg="del">
        <pc:chgData name="Helen Gold" userId="cbd4ef97bfbbfd29" providerId="LiveId" clId="{E799A581-ED2C-48D9-A7EB-76D411FAB485}" dt="2024-12-12T12:28:30.443" v="33" actId="47"/>
        <pc:sldMkLst>
          <pc:docMk/>
          <pc:sldMk cId="3474392015" sldId="363"/>
        </pc:sldMkLst>
      </pc:sldChg>
      <pc:sldChg chg="del">
        <pc:chgData name="Helen Gold" userId="cbd4ef97bfbbfd29" providerId="LiveId" clId="{E799A581-ED2C-48D9-A7EB-76D411FAB485}" dt="2024-12-12T12:28:33.058" v="34" actId="47"/>
        <pc:sldMkLst>
          <pc:docMk/>
          <pc:sldMk cId="3629195108" sldId="365"/>
        </pc:sldMkLst>
      </pc:sldChg>
      <pc:sldChg chg="del">
        <pc:chgData name="Helen Gold" userId="cbd4ef97bfbbfd29" providerId="LiveId" clId="{E799A581-ED2C-48D9-A7EB-76D411FAB485}" dt="2024-12-12T12:28:34.806" v="35" actId="47"/>
        <pc:sldMkLst>
          <pc:docMk/>
          <pc:sldMk cId="1549198504" sldId="370"/>
        </pc:sldMkLst>
      </pc:sldChg>
      <pc:sldChg chg="del">
        <pc:chgData name="Helen Gold" userId="cbd4ef97bfbbfd29" providerId="LiveId" clId="{E799A581-ED2C-48D9-A7EB-76D411FAB485}" dt="2024-12-12T12:28:35.490" v="36" actId="47"/>
        <pc:sldMkLst>
          <pc:docMk/>
          <pc:sldMk cId="3975482769" sldId="371"/>
        </pc:sldMkLst>
      </pc:sldChg>
      <pc:sldChg chg="del">
        <pc:chgData name="Helen Gold" userId="cbd4ef97bfbbfd29" providerId="LiveId" clId="{E799A581-ED2C-48D9-A7EB-76D411FAB485}" dt="2024-12-12T12:28:36.634" v="37" actId="47"/>
        <pc:sldMkLst>
          <pc:docMk/>
          <pc:sldMk cId="1206146585" sldId="372"/>
        </pc:sldMkLst>
      </pc:sldChg>
      <pc:sldChg chg="del">
        <pc:chgData name="Helen Gold" userId="cbd4ef97bfbbfd29" providerId="LiveId" clId="{E799A581-ED2C-48D9-A7EB-76D411FAB485}" dt="2024-12-12T12:28:38.603" v="38" actId="47"/>
        <pc:sldMkLst>
          <pc:docMk/>
          <pc:sldMk cId="1918646112" sldId="374"/>
        </pc:sldMkLst>
      </pc:sldChg>
      <pc:sldChg chg="del">
        <pc:chgData name="Helen Gold" userId="cbd4ef97bfbbfd29" providerId="LiveId" clId="{E799A581-ED2C-48D9-A7EB-76D411FAB485}" dt="2024-12-12T12:28:39.086" v="39" actId="47"/>
        <pc:sldMkLst>
          <pc:docMk/>
          <pc:sldMk cId="3910344131" sldId="375"/>
        </pc:sldMkLst>
      </pc:sldChg>
      <pc:sldChg chg="del">
        <pc:chgData name="Helen Gold" userId="cbd4ef97bfbbfd29" providerId="LiveId" clId="{E799A581-ED2C-48D9-A7EB-76D411FAB485}" dt="2024-12-12T12:28:40.268" v="40" actId="47"/>
        <pc:sldMkLst>
          <pc:docMk/>
          <pc:sldMk cId="2761856520" sldId="376"/>
        </pc:sldMkLst>
      </pc:sldChg>
      <pc:sldChg chg="del">
        <pc:chgData name="Helen Gold" userId="cbd4ef97bfbbfd29" providerId="LiveId" clId="{E799A581-ED2C-48D9-A7EB-76D411FAB485}" dt="2024-12-12T12:28:41.836" v="41" actId="47"/>
        <pc:sldMkLst>
          <pc:docMk/>
          <pc:sldMk cId="187963820" sldId="378"/>
        </pc:sldMkLst>
      </pc:sldChg>
      <pc:sldChg chg="del">
        <pc:chgData name="Helen Gold" userId="cbd4ef97bfbbfd29" providerId="LiveId" clId="{E799A581-ED2C-48D9-A7EB-76D411FAB485}" dt="2024-12-12T12:28:42.716" v="42" actId="47"/>
        <pc:sldMkLst>
          <pc:docMk/>
          <pc:sldMk cId="1055459594" sldId="379"/>
        </pc:sldMkLst>
      </pc:sldChg>
      <pc:sldChg chg="del">
        <pc:chgData name="Helen Gold" userId="cbd4ef97bfbbfd29" providerId="LiveId" clId="{E799A581-ED2C-48D9-A7EB-76D411FAB485}" dt="2024-12-12T12:28:45.994" v="44" actId="47"/>
        <pc:sldMkLst>
          <pc:docMk/>
          <pc:sldMk cId="753102442" sldId="383"/>
        </pc:sldMkLst>
      </pc:sldChg>
      <pc:sldChg chg="del">
        <pc:chgData name="Helen Gold" userId="cbd4ef97bfbbfd29" providerId="LiveId" clId="{E799A581-ED2C-48D9-A7EB-76D411FAB485}" dt="2024-12-12T12:28:46.832" v="45" actId="47"/>
        <pc:sldMkLst>
          <pc:docMk/>
          <pc:sldMk cId="3774298676" sldId="384"/>
        </pc:sldMkLst>
      </pc:sldChg>
      <pc:sldChg chg="modNotesTx">
        <pc:chgData name="Helen Gold" userId="cbd4ef97bfbbfd29" providerId="LiveId" clId="{E799A581-ED2C-48D9-A7EB-76D411FAB485}" dt="2024-12-12T12:28:58.771" v="46" actId="20577"/>
        <pc:sldMkLst>
          <pc:docMk/>
          <pc:sldMk cId="3565186124" sldId="385"/>
        </pc:sldMkLst>
      </pc:sldChg>
      <pc:sldChg chg="del">
        <pc:chgData name="Helen Gold" userId="cbd4ef97bfbbfd29" providerId="LiveId" clId="{E799A581-ED2C-48D9-A7EB-76D411FAB485}" dt="2024-12-12T12:29:09.778" v="47" actId="47"/>
        <pc:sldMkLst>
          <pc:docMk/>
          <pc:sldMk cId="393917928" sldId="392"/>
        </pc:sldMkLst>
      </pc:sldChg>
      <pc:sldChg chg="modSp add del mod">
        <pc:chgData name="Helen Gold" userId="cbd4ef97bfbbfd29" providerId="LiveId" clId="{E799A581-ED2C-48D9-A7EB-76D411FAB485}" dt="2024-12-12T11:34:43.270" v="27" actId="47"/>
        <pc:sldMkLst>
          <pc:docMk/>
          <pc:sldMk cId="2913015266" sldId="395"/>
        </pc:sldMkLst>
        <pc:spChg chg="mod">
          <ac:chgData name="Helen Gold" userId="cbd4ef97bfbbfd29" providerId="LiveId" clId="{E799A581-ED2C-48D9-A7EB-76D411FAB485}" dt="2024-12-12T11:33:07.582" v="6" actId="20577"/>
          <ac:spMkLst>
            <pc:docMk/>
            <pc:sldMk cId="2913015266" sldId="395"/>
            <ac:spMk id="463" creationId="{F187F65C-B007-6480-E671-ED2E2CE8FCE3}"/>
          </ac:spMkLst>
        </pc:spChg>
        <pc:spChg chg="mod">
          <ac:chgData name="Helen Gold" userId="cbd4ef97bfbbfd29" providerId="LiveId" clId="{E799A581-ED2C-48D9-A7EB-76D411FAB485}" dt="2024-12-12T11:33:22.902" v="26" actId="20577"/>
          <ac:spMkLst>
            <pc:docMk/>
            <pc:sldMk cId="2913015266" sldId="395"/>
            <ac:spMk id="464" creationId="{2D47C135-F748-AE3F-4873-CCD6E544113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cap="none" baseline="0" dirty="0" err="1"/>
              <a:t>Emissionen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nach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Bereichen</a:t>
            </a:r>
            <a:r>
              <a:rPr lang="en-US" sz="2400" cap="none" baseline="0" dirty="0"/>
              <a:t>  </a:t>
            </a:r>
            <a:br>
              <a:rPr lang="en-US" sz="2400" cap="none" baseline="0" dirty="0"/>
            </a:br>
            <a:r>
              <a:rPr lang="en-US" sz="2400" cap="none" baseline="0" dirty="0"/>
              <a:t>(2019)</a:t>
            </a:r>
          </a:p>
        </c:rich>
      </c:tx>
      <c:layout>
        <c:manualLayout>
          <c:xMode val="edge"/>
          <c:yMode val="edge"/>
          <c:x val="0.21792168674698792"/>
          <c:y val="1.5856236126573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838665686367517"/>
          <c:y val="0.27653275804744565"/>
          <c:w val="0.58858825064035669"/>
          <c:h val="0.61969754042310177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E4002C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cap="none" baseline="0" dirty="0" err="1"/>
              <a:t>Emissionen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nach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Bereichen</a:t>
            </a:r>
            <a:r>
              <a:rPr lang="en-US" sz="2400" cap="none" baseline="0" dirty="0"/>
              <a:t>  </a:t>
            </a:r>
            <a:br>
              <a:rPr lang="en-US" sz="2400" cap="none" baseline="0" dirty="0"/>
            </a:br>
            <a:r>
              <a:rPr lang="en-US" sz="2400" cap="none" baseline="0" dirty="0"/>
              <a:t>(2019)</a:t>
            </a:r>
          </a:p>
        </c:rich>
      </c:tx>
      <c:layout>
        <c:manualLayout>
          <c:xMode val="edge"/>
          <c:yMode val="edge"/>
          <c:x val="0.21792168674698792"/>
          <c:y val="1.5856236126573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838665686367517"/>
          <c:y val="0.27653275804744565"/>
          <c:w val="0.58858825064035669"/>
          <c:h val="0.61969754042310177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E4002C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cap="none" baseline="0" dirty="0" err="1"/>
              <a:t>Emissionen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nach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Bereichen</a:t>
            </a:r>
            <a:r>
              <a:rPr lang="en-US" sz="2400" cap="none" baseline="0" dirty="0"/>
              <a:t>  </a:t>
            </a:r>
            <a:br>
              <a:rPr lang="en-US" sz="2400" cap="none" baseline="0" dirty="0"/>
            </a:br>
            <a:r>
              <a:rPr lang="en-US" sz="2400" cap="none" baseline="0" dirty="0"/>
              <a:t>(2019)</a:t>
            </a:r>
          </a:p>
        </c:rich>
      </c:tx>
      <c:layout>
        <c:manualLayout>
          <c:xMode val="edge"/>
          <c:yMode val="edge"/>
          <c:x val="0.21792168674698792"/>
          <c:y val="1.5856236126573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838665686367517"/>
          <c:y val="0.27653275804744565"/>
          <c:w val="0.58858825064035669"/>
          <c:h val="0.61969754042310177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E4002C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cap="none" baseline="0" dirty="0" err="1"/>
              <a:t>Emissionen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nach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Bereichen</a:t>
            </a:r>
            <a:r>
              <a:rPr lang="en-US" sz="2400" cap="none" baseline="0" dirty="0"/>
              <a:t>  </a:t>
            </a:r>
            <a:br>
              <a:rPr lang="en-US" sz="2400" cap="none" baseline="0" dirty="0"/>
            </a:br>
            <a:r>
              <a:rPr lang="en-US" sz="2400" cap="none" baseline="0" dirty="0"/>
              <a:t>(2019)</a:t>
            </a:r>
          </a:p>
        </c:rich>
      </c:tx>
      <c:layout>
        <c:manualLayout>
          <c:xMode val="edge"/>
          <c:yMode val="edge"/>
          <c:x val="0.21792168674698792"/>
          <c:y val="1.5856236126573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838665686367517"/>
          <c:y val="0.27653275804744565"/>
          <c:w val="0.58858825064035669"/>
          <c:h val="0.61969754042310177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3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cap="none" baseline="0" dirty="0" err="1"/>
              <a:t>Emissionen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nach</a:t>
            </a:r>
            <a:r>
              <a:rPr lang="en-US" sz="2400" cap="none" baseline="0" dirty="0"/>
              <a:t> </a:t>
            </a:r>
            <a:r>
              <a:rPr lang="en-US" sz="2400" cap="none" baseline="0" dirty="0" err="1"/>
              <a:t>Bereichen</a:t>
            </a:r>
            <a:r>
              <a:rPr lang="en-US" sz="2400" cap="none" baseline="0" dirty="0"/>
              <a:t>  </a:t>
            </a:r>
            <a:br>
              <a:rPr lang="en-US" sz="2400" cap="none" baseline="0" dirty="0"/>
            </a:br>
            <a:r>
              <a:rPr lang="en-US" sz="2400" cap="none" baseline="0" dirty="0"/>
              <a:t>(2019)</a:t>
            </a:r>
          </a:p>
        </c:rich>
      </c:tx>
      <c:layout>
        <c:manualLayout>
          <c:xMode val="edge"/>
          <c:yMode val="edge"/>
          <c:x val="0.21792168674698792"/>
          <c:y val="1.5856236126573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838665686367517"/>
          <c:y val="0.27653275804744565"/>
          <c:w val="0.58858825064035669"/>
          <c:h val="0.61969754042310177"/>
        </c:manualLayout>
      </c:layout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FF0000"/>
      </a:solidFill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543CAB72-B8B7-43EB-AE73-0B5CDEBFEBB3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cap="none" dirty="0"/>
            <a:t>Diverse Berichtsformate</a:t>
          </a:r>
          <a:endParaRPr lang="de-DE" sz="2800" dirty="0"/>
        </a:p>
      </dgm:t>
    </dgm:pt>
    <dgm:pt modelId="{83ECBAD2-8D47-435B-9F2E-F3B68617992B}" type="parTrans" cxnId="{82662D8A-F694-41F8-9B5E-3149AE228C8B}">
      <dgm:prSet/>
      <dgm:spPr/>
      <dgm:t>
        <a:bodyPr/>
        <a:lstStyle/>
        <a:p>
          <a:endParaRPr lang="de-DE"/>
        </a:p>
      </dgm:t>
    </dgm:pt>
    <dgm:pt modelId="{470D4FC8-3C15-4201-B50F-E1D34923F8A1}" type="sibTrans" cxnId="{82662D8A-F694-41F8-9B5E-3149AE228C8B}">
      <dgm:prSet/>
      <dgm:spPr/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EDCEBCBB-834E-446D-95E5-62889FC1C18B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/>
            <a:t>THG-Bilanz selten eigenständig</a:t>
          </a:r>
          <a:endParaRPr lang="de-DE" sz="2800" cap="none" dirty="0"/>
        </a:p>
      </dgm:t>
    </dgm:pt>
    <dgm:pt modelId="{94C2620D-FDC1-4470-B7D6-22C43B656E96}" type="parTrans" cxnId="{911C459E-F84D-41D7-989E-E3125E735BBC}">
      <dgm:prSet/>
      <dgm:spPr/>
      <dgm:t>
        <a:bodyPr/>
        <a:lstStyle/>
        <a:p>
          <a:endParaRPr lang="de-DE"/>
        </a:p>
      </dgm:t>
    </dgm:pt>
    <dgm:pt modelId="{0132681B-310A-4140-9E99-0ACFB5631DA2}" type="sibTrans" cxnId="{911C459E-F84D-41D7-989E-E3125E735BBC}">
      <dgm:prSet/>
      <dgm:spPr/>
      <dgm:t>
        <a:bodyPr/>
        <a:lstStyle/>
        <a:p>
          <a:endParaRPr lang="de-DE"/>
        </a:p>
      </dgm:t>
    </dgm:pt>
    <dgm:pt modelId="{E617DF55-A027-42F2-8507-D665A0DF1727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Nebenrechnungen &amp; Annahmen nicht nachvollziehbar</a:t>
          </a:r>
        </a:p>
      </dgm:t>
    </dgm:pt>
    <dgm:pt modelId="{6FAB48FC-727A-4E7B-AF08-6651BB286668}" type="parTrans" cxnId="{4609D328-63E0-47C2-A45E-513E75EED789}">
      <dgm:prSet/>
      <dgm:spPr/>
      <dgm:t>
        <a:bodyPr/>
        <a:lstStyle/>
        <a:p>
          <a:endParaRPr lang="de-DE"/>
        </a:p>
      </dgm:t>
    </dgm:pt>
    <dgm:pt modelId="{6904011B-37AB-4BF6-A5A6-18F40E6A0CEE}" type="sibTrans" cxnId="{4609D328-63E0-47C2-A45E-513E75EED789}">
      <dgm:prSet/>
      <dgm:spPr/>
      <dgm:t>
        <a:bodyPr/>
        <a:lstStyle/>
        <a:p>
          <a:endParaRPr lang="de-DE"/>
        </a:p>
      </dgm:t>
    </dgm:pt>
    <dgm:pt modelId="{3D54D8BA-D525-4A76-A98F-E60FE2B0B78F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Nur intern verfügbar</a:t>
          </a:r>
        </a:p>
      </dgm:t>
    </dgm:pt>
    <dgm:pt modelId="{E4651760-C847-47DB-A133-0BABC637CEB5}" type="parTrans" cxnId="{325D6FCB-17C4-439E-B4F2-873BA15C38A0}">
      <dgm:prSet/>
      <dgm:spPr/>
      <dgm:t>
        <a:bodyPr/>
        <a:lstStyle/>
        <a:p>
          <a:endParaRPr lang="de-DE"/>
        </a:p>
      </dgm:t>
    </dgm:pt>
    <dgm:pt modelId="{0567B71D-6112-481D-96AA-D4A37FD2BCF6}" type="sibTrans" cxnId="{325D6FCB-17C4-439E-B4F2-873BA15C38A0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85ABED30-82AD-436A-AB7E-B044C48120CB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Relevanz</a:t>
          </a:r>
        </a:p>
      </dgm:t>
    </dgm:pt>
    <dgm:pt modelId="{EF7D5478-2F33-4F61-9BF6-4CF68A25B6FC}" type="parTrans" cxnId="{1F56985E-763B-4A3C-84F1-5F822F772AD3}">
      <dgm:prSet/>
      <dgm:spPr/>
      <dgm:t>
        <a:bodyPr/>
        <a:lstStyle/>
        <a:p>
          <a:endParaRPr lang="de-DE"/>
        </a:p>
      </dgm:t>
    </dgm:pt>
    <dgm:pt modelId="{C846413A-DF5B-488A-BE4A-47E7597C149F}" type="sibTrans" cxnId="{1F56985E-763B-4A3C-84F1-5F822F772AD3}">
      <dgm:prSet/>
      <dgm:spPr/>
      <dgm:t>
        <a:bodyPr/>
        <a:lstStyle/>
        <a:p>
          <a:endParaRPr lang="de-DE"/>
        </a:p>
      </dgm:t>
    </dgm:pt>
    <dgm:pt modelId="{10B19013-7F00-4AE4-BE3B-CE679208FB09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Vollständigkeit</a:t>
          </a:r>
        </a:p>
      </dgm:t>
    </dgm:pt>
    <dgm:pt modelId="{6ED8E144-676F-40E1-AF13-84AE53F5FFEE}" type="parTrans" cxnId="{1C4F5896-F343-4456-9F3A-7D0F4042A0A3}">
      <dgm:prSet/>
      <dgm:spPr/>
      <dgm:t>
        <a:bodyPr/>
        <a:lstStyle/>
        <a:p>
          <a:endParaRPr lang="de-DE"/>
        </a:p>
      </dgm:t>
    </dgm:pt>
    <dgm:pt modelId="{9E43F48D-A779-4FB8-A48E-FBE2C2765E1F}" type="sibTrans" cxnId="{1C4F5896-F343-4456-9F3A-7D0F4042A0A3}">
      <dgm:prSet/>
      <dgm:spPr/>
      <dgm:t>
        <a:bodyPr/>
        <a:lstStyle/>
        <a:p>
          <a:endParaRPr lang="de-DE"/>
        </a:p>
      </dgm:t>
    </dgm:pt>
    <dgm:pt modelId="{95133E88-8AFD-4CCF-A0C5-BBBF1E6516A1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Konsistenz</a:t>
          </a:r>
        </a:p>
      </dgm:t>
    </dgm:pt>
    <dgm:pt modelId="{F85338EE-74DA-420D-9DC0-BE12269D0579}" type="parTrans" cxnId="{8A1853C4-4237-4A81-8D60-AD4DAA59E6A2}">
      <dgm:prSet/>
      <dgm:spPr/>
      <dgm:t>
        <a:bodyPr/>
        <a:lstStyle/>
        <a:p>
          <a:endParaRPr lang="de-DE"/>
        </a:p>
      </dgm:t>
    </dgm:pt>
    <dgm:pt modelId="{7D558A30-8C6B-4168-8B52-4C6126E26153}" type="sibTrans" cxnId="{8A1853C4-4237-4A81-8D60-AD4DAA59E6A2}">
      <dgm:prSet/>
      <dgm:spPr/>
      <dgm:t>
        <a:bodyPr/>
        <a:lstStyle/>
        <a:p>
          <a:endParaRPr lang="de-DE"/>
        </a:p>
      </dgm:t>
    </dgm:pt>
    <dgm:pt modelId="{A4E87ECD-E10C-4FA3-B921-80A957EE30E8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Transparenz</a:t>
          </a:r>
        </a:p>
      </dgm:t>
    </dgm:pt>
    <dgm:pt modelId="{9224019F-21ED-44B5-A78A-6F48D62D5482}" type="parTrans" cxnId="{67EF3B2C-6380-4A3E-BEEB-424BB3516FF2}">
      <dgm:prSet/>
      <dgm:spPr/>
      <dgm:t>
        <a:bodyPr/>
        <a:lstStyle/>
        <a:p>
          <a:endParaRPr lang="de-DE"/>
        </a:p>
      </dgm:t>
    </dgm:pt>
    <dgm:pt modelId="{7DE89D5A-70C3-4252-9563-C80A0950A34F}" type="sibTrans" cxnId="{67EF3B2C-6380-4A3E-BEEB-424BB3516FF2}">
      <dgm:prSet/>
      <dgm:spPr/>
      <dgm:t>
        <a:bodyPr/>
        <a:lstStyle/>
        <a:p>
          <a:endParaRPr lang="de-DE"/>
        </a:p>
      </dgm:t>
    </dgm:pt>
    <dgm:pt modelId="{7E39E7D8-1A0D-43DF-BC4E-8BF504A637F5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Genauigkeit</a:t>
          </a:r>
        </a:p>
      </dgm:t>
    </dgm:pt>
    <dgm:pt modelId="{925C105F-6BC8-44C3-AA06-F2D45E35AB6F}" type="parTrans" cxnId="{A2AA64F4-0F93-4C05-8FC0-266C1C688A7D}">
      <dgm:prSet/>
      <dgm:spPr/>
      <dgm:t>
        <a:bodyPr/>
        <a:lstStyle/>
        <a:p>
          <a:endParaRPr lang="de-DE"/>
        </a:p>
      </dgm:t>
    </dgm:pt>
    <dgm:pt modelId="{AE634F89-E034-4BC0-8557-6DD3C50D1254}" type="sibTrans" cxnId="{A2AA64F4-0F93-4C05-8FC0-266C1C688A7D}">
      <dgm:prSet/>
      <dgm:spPr/>
      <dgm:t>
        <a:bodyPr/>
        <a:lstStyle/>
        <a:p>
          <a:endParaRPr lang="de-DE"/>
        </a:p>
      </dgm:t>
    </dgm:pt>
    <dgm:pt modelId="{0DCD5B31-0468-4BAD-BE84-74CFD4A882E2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Einheitliches Datenblatt</a:t>
          </a:r>
        </a:p>
      </dgm:t>
    </dgm:pt>
    <dgm:pt modelId="{E89BCF94-F166-4753-823B-421F614392B2}" type="parTrans" cxnId="{C52C5A17-B925-46B5-9B4D-87374FC5A779}">
      <dgm:prSet/>
      <dgm:spPr/>
      <dgm:t>
        <a:bodyPr/>
        <a:lstStyle/>
        <a:p>
          <a:endParaRPr lang="de-DE"/>
        </a:p>
      </dgm:t>
    </dgm:pt>
    <dgm:pt modelId="{4CAE523D-1939-4BA4-A9B7-5616C7836165}" type="sibTrans" cxnId="{C52C5A17-B925-46B5-9B4D-87374FC5A779}">
      <dgm:prSet/>
      <dgm:spPr/>
      <dgm:t>
        <a:bodyPr/>
        <a:lstStyle/>
        <a:p>
          <a:endParaRPr lang="de-DE"/>
        </a:p>
      </dgm:t>
    </dgm:pt>
    <dgm:pt modelId="{98ACD8CA-7F84-42C0-904F-8FE30943D8D6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öffentlich zugänglich</a:t>
          </a:r>
        </a:p>
      </dgm:t>
    </dgm:pt>
    <dgm:pt modelId="{82233164-76CC-4B2F-9F34-7B0129AD0F09}" type="parTrans" cxnId="{EC383CDA-6D86-48AD-B0D5-4C669563A5EF}">
      <dgm:prSet/>
      <dgm:spPr/>
      <dgm:t>
        <a:bodyPr/>
        <a:lstStyle/>
        <a:p>
          <a:endParaRPr lang="de-DE"/>
        </a:p>
      </dgm:t>
    </dgm:pt>
    <dgm:pt modelId="{737409BF-0BB5-4823-B298-3372415A7E68}" type="sibTrans" cxnId="{EC383CDA-6D86-48AD-B0D5-4C669563A5EF}">
      <dgm:prSet/>
      <dgm:spPr/>
      <dgm:t>
        <a:bodyPr/>
        <a:lstStyle/>
        <a:p>
          <a:endParaRPr lang="de-DE"/>
        </a:p>
      </dgm:t>
    </dgm:pt>
    <dgm:pt modelId="{A61A2653-D4E2-41B2-86CB-CD8DB8532A82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Nebenrechnungen, Annahmen, Datenquellen &amp; EF hinterlegt</a:t>
          </a:r>
        </a:p>
      </dgm:t>
    </dgm:pt>
    <dgm:pt modelId="{45151F04-DF18-41EC-B2A9-57F4A481DF1D}" type="parTrans" cxnId="{113331BA-AB7F-4077-B03F-783064DF7A32}">
      <dgm:prSet/>
      <dgm:spPr/>
      <dgm:t>
        <a:bodyPr/>
        <a:lstStyle/>
        <a:p>
          <a:endParaRPr lang="de-DE"/>
        </a:p>
      </dgm:t>
    </dgm:pt>
    <dgm:pt modelId="{20923AD8-AC81-4992-AF52-01B8E86FC4D7}" type="sibTrans" cxnId="{113331BA-AB7F-4077-B03F-783064DF7A32}">
      <dgm:prSet/>
      <dgm:spPr/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cap="none" dirty="0"/>
            <a:t>GHG Protocol Prinzipien:</a:t>
          </a:r>
          <a:endParaRPr lang="de-DE" sz="2800" dirty="0"/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690EBBFE-E28D-4E4C-8ADB-698218B800EF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endParaRPr lang="de-DE" sz="2800" dirty="0"/>
        </a:p>
      </dgm:t>
    </dgm:pt>
    <dgm:pt modelId="{C9DA4305-4499-4A74-897A-B8AA7C491F33}" type="parTrans" cxnId="{449C9170-0BD5-4BED-A2E4-E81EE899E645}">
      <dgm:prSet/>
      <dgm:spPr/>
      <dgm:t>
        <a:bodyPr/>
        <a:lstStyle/>
        <a:p>
          <a:endParaRPr lang="de-DE"/>
        </a:p>
      </dgm:t>
    </dgm:pt>
    <dgm:pt modelId="{61BB6D39-A8FC-4DEF-897C-0DE921F823F8}" type="sibTrans" cxnId="{449C9170-0BD5-4BED-A2E4-E81EE899E645}">
      <dgm:prSet/>
      <dgm:spPr/>
      <dgm:t>
        <a:bodyPr/>
        <a:lstStyle/>
        <a:p>
          <a:endParaRPr lang="de-DE"/>
        </a:p>
      </dgm:t>
    </dgm:pt>
    <dgm:pt modelId="{C6A6A208-BFFF-4FEC-8A6D-3FD08CB7A8E7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cap="none" dirty="0"/>
            <a:t>Eigenständige THG-Bilanz</a:t>
          </a:r>
          <a:endParaRPr lang="de-DE" sz="2800" dirty="0"/>
        </a:p>
      </dgm:t>
    </dgm:pt>
    <dgm:pt modelId="{FA0A9654-E8E0-4C42-AF37-3BD224798BCA}" type="parTrans" cxnId="{BC43B33B-DA9D-4DA6-A3F5-B44F433CA53D}">
      <dgm:prSet/>
      <dgm:spPr/>
      <dgm:t>
        <a:bodyPr/>
        <a:lstStyle/>
        <a:p>
          <a:endParaRPr lang="de-DE"/>
        </a:p>
      </dgm:t>
    </dgm:pt>
    <dgm:pt modelId="{C4E3D9E6-3106-4C0F-AF77-2D68CC06470E}" type="sibTrans" cxnId="{BC43B33B-DA9D-4DA6-A3F5-B44F433CA53D}">
      <dgm:prSet/>
      <dgm:spPr/>
      <dgm:t>
        <a:bodyPr/>
        <a:lstStyle/>
        <a:p>
          <a:endParaRPr lang="de-DE"/>
        </a:p>
      </dgm:t>
    </dgm:pt>
    <dgm:pt modelId="{8160011F-474B-40B0-8E3B-9AFFCDAE5AF8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endParaRPr lang="de-DE" sz="2800" dirty="0"/>
        </a:p>
      </dgm:t>
    </dgm:pt>
    <dgm:pt modelId="{2AE1A156-C713-40E1-ADE5-6B82AB322CB3}" type="parTrans" cxnId="{EFE8B4A1-4EBB-4BC6-8835-6537ACC00698}">
      <dgm:prSet/>
      <dgm:spPr/>
      <dgm:t>
        <a:bodyPr/>
        <a:lstStyle/>
        <a:p>
          <a:endParaRPr lang="de-DE"/>
        </a:p>
      </dgm:t>
    </dgm:pt>
    <dgm:pt modelId="{DFDB050C-5561-4D27-A481-090CCA1C6D20}" type="sibTrans" cxnId="{EFE8B4A1-4EBB-4BC6-8835-6537ACC00698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7F049807-F66F-41D1-BEEA-6C935B639D10}" type="presOf" srcId="{8160011F-474B-40B0-8E3B-9AFFCDAE5AF8}" destId="{55D3CD57-522B-427C-88FC-777B6B045A70}" srcOrd="0" destOrd="0" presId="urn:microsoft.com/office/officeart/2005/8/layout/hProcess4"/>
    <dgm:cxn modelId="{D0EF3609-AE87-4CA1-AABA-9F0931B2F2BC}" type="presOf" srcId="{690EBBFE-E28D-4E4C-8ADB-698218B800EF}" destId="{004C0DE9-2630-41B3-91A1-3E31B22B7CD1}" srcOrd="0" destOrd="0" presId="urn:microsoft.com/office/officeart/2005/8/layout/hProcess4"/>
    <dgm:cxn modelId="{3035E90B-0B2D-4005-A600-81A9D10ABE27}" type="presOf" srcId="{A61A2653-D4E2-41B2-86CB-CD8DB8532A82}" destId="{F00F7993-EA06-42D1-8A11-113E848EE472}" srcOrd="1" destOrd="4" presId="urn:microsoft.com/office/officeart/2005/8/layout/hProcess4"/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E55E7016-4EB3-4D17-AB11-3BF625649D7D}" type="presOf" srcId="{543CAB72-B8B7-43EB-AE73-0B5CDEBFEBB3}" destId="{3190F2DC-F99B-42F7-BA19-B5A3BA088B6D}" srcOrd="1" destOrd="1" presId="urn:microsoft.com/office/officeart/2005/8/layout/hProcess4"/>
    <dgm:cxn modelId="{C52C5A17-B925-46B5-9B4D-87374FC5A779}" srcId="{227C33FC-2930-4712-A898-6B05156EBB2B}" destId="{0DCD5B31-0468-4BAD-BE84-74CFD4A882E2}" srcOrd="2" destOrd="0" parTransId="{E89BCF94-F166-4753-823B-421F614392B2}" sibTransId="{4CAE523D-1939-4BA4-A9B7-5616C7836165}"/>
    <dgm:cxn modelId="{69A4C220-79EB-4AA2-B3A9-88AB9FA838F3}" type="presOf" srcId="{A4E87ECD-E10C-4FA3-B921-80A957EE30E8}" destId="{C53A3D60-C5C0-4172-B288-7137883CA2A8}" srcOrd="1" destOrd="4" presId="urn:microsoft.com/office/officeart/2005/8/layout/hProcess4"/>
    <dgm:cxn modelId="{4609D328-63E0-47C2-A45E-513E75EED789}" srcId="{DF69F5B4-040B-4F0E-B71D-4CDCF63FB261}" destId="{E617DF55-A027-42F2-8507-D665A0DF1727}" srcOrd="3" destOrd="0" parTransId="{6FAB48FC-727A-4E7B-AF08-6651BB286668}" sibTransId="{6904011B-37AB-4BF6-A5A6-18F40E6A0CEE}"/>
    <dgm:cxn modelId="{67EF3B2C-6380-4A3E-BEEB-424BB3516FF2}" srcId="{7DAEEC0D-97AF-43F8-AE9E-56FC6EAAD120}" destId="{A4E87ECD-E10C-4FA3-B921-80A957EE30E8}" srcOrd="3" destOrd="0" parTransId="{9224019F-21ED-44B5-A78A-6F48D62D5482}" sibTransId="{7DE89D5A-70C3-4252-9563-C80A0950A34F}"/>
    <dgm:cxn modelId="{61BC292F-D8F7-4864-B7FF-1B34F2B2EDD1}" type="presOf" srcId="{8160011F-474B-40B0-8E3B-9AFFCDAE5AF8}" destId="{F00F7993-EA06-42D1-8A11-113E848EE472}" srcOrd="1" destOrd="0" presId="urn:microsoft.com/office/officeart/2005/8/layout/hProcess4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1E56373B-7A79-4A72-B712-7F68A5855D77}" type="presOf" srcId="{C6A6A208-BFFF-4FEC-8A6D-3FD08CB7A8E7}" destId="{55D3CD57-522B-427C-88FC-777B6B045A70}" srcOrd="0" destOrd="1" presId="urn:microsoft.com/office/officeart/2005/8/layout/hProcess4"/>
    <dgm:cxn modelId="{BC43B33B-DA9D-4DA6-A3F5-B44F433CA53D}" srcId="{227C33FC-2930-4712-A898-6B05156EBB2B}" destId="{C6A6A208-BFFF-4FEC-8A6D-3FD08CB7A8E7}" srcOrd="1" destOrd="0" parTransId="{FA0A9654-E8E0-4C42-AF37-3BD224798BCA}" sibTransId="{C4E3D9E6-3106-4C0F-AF77-2D68CC06470E}"/>
    <dgm:cxn modelId="{830BA73D-8307-4B3B-B43A-09AB734192AD}" type="presOf" srcId="{7E39E7D8-1A0D-43DF-BC4E-8BF504A637F5}" destId="{C53A3D60-C5C0-4172-B288-7137883CA2A8}" srcOrd="1" destOrd="5" presId="urn:microsoft.com/office/officeart/2005/8/layout/hProcess4"/>
    <dgm:cxn modelId="{8CD2623E-FA48-4ADF-923E-13B813ABBDE4}" type="presOf" srcId="{10B19013-7F00-4AE4-BE3B-CE679208FB09}" destId="{D298A0B9-85B1-45A0-BCAB-DEEC9FEBDD26}" srcOrd="0" destOrd="2" presId="urn:microsoft.com/office/officeart/2005/8/layout/hProcess4"/>
    <dgm:cxn modelId="{8279635E-193A-4B81-84F4-96F5DBE05375}" type="presOf" srcId="{690EBBFE-E28D-4E4C-8ADB-698218B800EF}" destId="{3190F2DC-F99B-42F7-BA19-B5A3BA088B6D}" srcOrd="1" destOrd="0" presId="urn:microsoft.com/office/officeart/2005/8/layout/hProcess4"/>
    <dgm:cxn modelId="{1F56985E-763B-4A3C-84F1-5F822F772AD3}" srcId="{7DAEEC0D-97AF-43F8-AE9E-56FC6EAAD120}" destId="{85ABED30-82AD-436A-AB7E-B044C48120CB}" srcOrd="0" destOrd="0" parTransId="{EF7D5478-2F33-4F61-9BF6-4CF68A25B6FC}" sibTransId="{C846413A-DF5B-488A-BE4A-47E7597C149F}"/>
    <dgm:cxn modelId="{90174560-C26C-4B73-AE16-885BFD576C21}" type="presOf" srcId="{3D54D8BA-D525-4A76-A98F-E60FE2B0B78F}" destId="{004C0DE9-2630-41B3-91A1-3E31B22B7CD1}" srcOrd="0" destOrd="4" presId="urn:microsoft.com/office/officeart/2005/8/layout/hProcess4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1912D76B-351D-449A-B383-43DB260F6E56}" type="presOf" srcId="{98ACD8CA-7F84-42C0-904F-8FE30943D8D6}" destId="{55D3CD57-522B-427C-88FC-777B6B045A70}" srcOrd="0" destOrd="3" presId="urn:microsoft.com/office/officeart/2005/8/layout/hProcess4"/>
    <dgm:cxn modelId="{449C9170-0BD5-4BED-A2E4-E81EE899E645}" srcId="{DF69F5B4-040B-4F0E-B71D-4CDCF63FB261}" destId="{690EBBFE-E28D-4E4C-8ADB-698218B800EF}" srcOrd="0" destOrd="0" parTransId="{C9DA4305-4499-4A74-897A-B8AA7C491F33}" sibTransId="{61BB6D39-A8FC-4DEF-897C-0DE921F823F8}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F3A4CF53-6443-482E-A245-EA9F3AADAD1C}" type="presOf" srcId="{A4E87ECD-E10C-4FA3-B921-80A957EE30E8}" destId="{D298A0B9-85B1-45A0-BCAB-DEEC9FEBDD26}" srcOrd="0" destOrd="4" presId="urn:microsoft.com/office/officeart/2005/8/layout/hProcess4"/>
    <dgm:cxn modelId="{9D874D55-4495-44D6-A71C-14B24FB7C598}" type="presOf" srcId="{98ACD8CA-7F84-42C0-904F-8FE30943D8D6}" destId="{F00F7993-EA06-42D1-8A11-113E848EE472}" srcOrd="1" destOrd="3" presId="urn:microsoft.com/office/officeart/2005/8/layout/hProcess4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82662D8A-F694-41F8-9B5E-3149AE228C8B}" srcId="{DF69F5B4-040B-4F0E-B71D-4CDCF63FB261}" destId="{543CAB72-B8B7-43EB-AE73-0B5CDEBFEBB3}" srcOrd="1" destOrd="0" parTransId="{83ECBAD2-8D47-435B-9F2E-F3B68617992B}" sibTransId="{470D4FC8-3C15-4201-B50F-E1D34923F8A1}"/>
    <dgm:cxn modelId="{A05C478E-AA5D-4490-BC16-9058892EB4DB}" type="presOf" srcId="{95133E88-8AFD-4CCF-A0C5-BBBF1E6516A1}" destId="{C53A3D60-C5C0-4172-B288-7137883CA2A8}" srcOrd="1" destOrd="3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6BBF6E96-4167-40C5-9290-1A49D835A2E4}" type="presOf" srcId="{EDCEBCBB-834E-446D-95E5-62889FC1C18B}" destId="{3190F2DC-F99B-42F7-BA19-B5A3BA088B6D}" srcOrd="1" destOrd="2" presId="urn:microsoft.com/office/officeart/2005/8/layout/hProcess4"/>
    <dgm:cxn modelId="{1C4F5896-F343-4456-9F3A-7D0F4042A0A3}" srcId="{7DAEEC0D-97AF-43F8-AE9E-56FC6EAAD120}" destId="{10B19013-7F00-4AE4-BE3B-CE679208FB09}" srcOrd="1" destOrd="0" parTransId="{6ED8E144-676F-40E1-AF13-84AE53F5FFEE}" sibTransId="{9E43F48D-A779-4FB8-A48E-FBE2C2765E1F}"/>
    <dgm:cxn modelId="{911C459E-F84D-41D7-989E-E3125E735BBC}" srcId="{DF69F5B4-040B-4F0E-B71D-4CDCF63FB261}" destId="{EDCEBCBB-834E-446D-95E5-62889FC1C18B}" srcOrd="2" destOrd="0" parTransId="{94C2620D-FDC1-4470-B7D6-22C43B656E96}" sibTransId="{0132681B-310A-4140-9E99-0ACFB5631DA2}"/>
    <dgm:cxn modelId="{EFE8B4A1-4EBB-4BC6-8835-6537ACC00698}" srcId="{227C33FC-2930-4712-A898-6B05156EBB2B}" destId="{8160011F-474B-40B0-8E3B-9AFFCDAE5AF8}" srcOrd="0" destOrd="0" parTransId="{2AE1A156-C713-40E1-ADE5-6B82AB322CB3}" sibTransId="{DFDB050C-5561-4D27-A481-090CCA1C6D20}"/>
    <dgm:cxn modelId="{7AA25EA5-023C-41F6-BEE4-038C0C6B7D87}" type="presOf" srcId="{7E39E7D8-1A0D-43DF-BC4E-8BF504A637F5}" destId="{D298A0B9-85B1-45A0-BCAB-DEEC9FEBDD26}" srcOrd="0" destOrd="5" presId="urn:microsoft.com/office/officeart/2005/8/layout/hProcess4"/>
    <dgm:cxn modelId="{2E1055AE-CE05-4100-9A65-5AD20E7ADC74}" type="presOf" srcId="{85ABED30-82AD-436A-AB7E-B044C48120CB}" destId="{C53A3D60-C5C0-4172-B288-7137883CA2A8}" srcOrd="1" destOrd="1" presId="urn:microsoft.com/office/officeart/2005/8/layout/hProcess4"/>
    <dgm:cxn modelId="{D409E1B0-E732-408D-8C36-DBF5020A5A54}" type="presOf" srcId="{10B19013-7F00-4AE4-BE3B-CE679208FB09}" destId="{C53A3D60-C5C0-4172-B288-7137883CA2A8}" srcOrd="1" destOrd="2" presId="urn:microsoft.com/office/officeart/2005/8/layout/hProcess4"/>
    <dgm:cxn modelId="{113331BA-AB7F-4077-B03F-783064DF7A32}" srcId="{227C33FC-2930-4712-A898-6B05156EBB2B}" destId="{A61A2653-D4E2-41B2-86CB-CD8DB8532A82}" srcOrd="4" destOrd="0" parTransId="{45151F04-DF18-41EC-B2A9-57F4A481DF1D}" sibTransId="{20923AD8-AC81-4992-AF52-01B8E86FC4D7}"/>
    <dgm:cxn modelId="{49681DBB-CC23-461B-8C4C-401FC11DE779}" type="presOf" srcId="{3D54D8BA-D525-4A76-A98F-E60FE2B0B78F}" destId="{3190F2DC-F99B-42F7-BA19-B5A3BA088B6D}" srcOrd="1" destOrd="4" presId="urn:microsoft.com/office/officeart/2005/8/layout/hProcess4"/>
    <dgm:cxn modelId="{8A1853C4-4237-4A81-8D60-AD4DAA59E6A2}" srcId="{7DAEEC0D-97AF-43F8-AE9E-56FC6EAAD120}" destId="{95133E88-8AFD-4CCF-A0C5-BBBF1E6516A1}" srcOrd="2" destOrd="0" parTransId="{F85338EE-74DA-420D-9DC0-BE12269D0579}" sibTransId="{7D558A30-8C6B-4168-8B52-4C6126E26153}"/>
    <dgm:cxn modelId="{205A96C8-FF2B-4F2A-99EC-F7FA10A653A9}" type="presOf" srcId="{E617DF55-A027-42F2-8507-D665A0DF1727}" destId="{004C0DE9-2630-41B3-91A1-3E31B22B7CD1}" srcOrd="0" destOrd="3" presId="urn:microsoft.com/office/officeart/2005/8/layout/hProcess4"/>
    <dgm:cxn modelId="{D1EA9EC8-A308-4564-BFF6-491E4C2DD547}" type="presOf" srcId="{0DCD5B31-0468-4BAD-BE84-74CFD4A882E2}" destId="{F00F7993-EA06-42D1-8A11-113E848EE472}" srcOrd="1" destOrd="2" presId="urn:microsoft.com/office/officeart/2005/8/layout/hProcess4"/>
    <dgm:cxn modelId="{325D6FCB-17C4-439E-B4F2-873BA15C38A0}" srcId="{DF69F5B4-040B-4F0E-B71D-4CDCF63FB261}" destId="{3D54D8BA-D525-4A76-A98F-E60FE2B0B78F}" srcOrd="4" destOrd="0" parTransId="{E4651760-C847-47DB-A133-0BABC637CEB5}" sibTransId="{0567B71D-6112-481D-96AA-D4A37FD2BCF6}"/>
    <dgm:cxn modelId="{68A560CC-E0FC-41C7-AC35-6839FE4258AD}" type="presOf" srcId="{95133E88-8AFD-4CCF-A0C5-BBBF1E6516A1}" destId="{D298A0B9-85B1-45A0-BCAB-DEEC9FEBDD26}" srcOrd="0" destOrd="3" presId="urn:microsoft.com/office/officeart/2005/8/layout/hProcess4"/>
    <dgm:cxn modelId="{BCB5EACC-8BED-4FDD-AC9D-FA2CC92D9899}" type="presOf" srcId="{543CAB72-B8B7-43EB-AE73-0B5CDEBFEBB3}" destId="{004C0DE9-2630-41B3-91A1-3E31B22B7CD1}" srcOrd="0" destOrd="1" presId="urn:microsoft.com/office/officeart/2005/8/layout/hProcess4"/>
    <dgm:cxn modelId="{8F758FCE-227B-4793-87D2-E4F17802A720}" type="presOf" srcId="{0DCD5B31-0468-4BAD-BE84-74CFD4A882E2}" destId="{55D3CD57-522B-427C-88FC-777B6B045A70}" srcOrd="0" destOrd="2" presId="urn:microsoft.com/office/officeart/2005/8/layout/hProcess4"/>
    <dgm:cxn modelId="{EC383CDA-6D86-48AD-B0D5-4C669563A5EF}" srcId="{227C33FC-2930-4712-A898-6B05156EBB2B}" destId="{98ACD8CA-7F84-42C0-904F-8FE30943D8D6}" srcOrd="3" destOrd="0" parTransId="{82233164-76CC-4B2F-9F34-7B0129AD0F09}" sibTransId="{737409BF-0BB5-4823-B298-3372415A7E68}"/>
    <dgm:cxn modelId="{1A1F79DE-424A-42C3-9621-E2ED760DF40D}" type="presOf" srcId="{85ABED30-82AD-436A-AB7E-B044C48120CB}" destId="{D298A0B9-85B1-45A0-BCAB-DEEC9FEBDD26}" srcOrd="0" destOrd="1" presId="urn:microsoft.com/office/officeart/2005/8/layout/hProcess4"/>
    <dgm:cxn modelId="{BBB240E6-833C-4909-B290-BB19489A7127}" type="presOf" srcId="{C6A6A208-BFFF-4FEC-8A6D-3FD08CB7A8E7}" destId="{F00F7993-EA06-42D1-8A11-113E848EE472}" srcOrd="1" destOrd="1" presId="urn:microsoft.com/office/officeart/2005/8/layout/hProcess4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D5159BEA-029F-4207-90D5-746913147451}" type="presOf" srcId="{A61A2653-D4E2-41B2-86CB-CD8DB8532A82}" destId="{55D3CD57-522B-427C-88FC-777B6B045A70}" srcOrd="0" destOrd="4" presId="urn:microsoft.com/office/officeart/2005/8/layout/hProcess4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A2AA64F4-0F93-4C05-8FC0-266C1C688A7D}" srcId="{7DAEEC0D-97AF-43F8-AE9E-56FC6EAAD120}" destId="{7E39E7D8-1A0D-43DF-BC4E-8BF504A637F5}" srcOrd="4" destOrd="0" parTransId="{925C105F-6BC8-44C3-AA06-F2D45E35AB6F}" sibTransId="{AE634F89-E034-4BC0-8557-6DD3C50D1254}"/>
    <dgm:cxn modelId="{CD5960FC-8829-45EF-BACC-0A7C76600BC3}" type="presOf" srcId="{EDCEBCBB-834E-446D-95E5-62889FC1C18B}" destId="{004C0DE9-2630-41B3-91A1-3E31B22B7CD1}" srcOrd="0" destOrd="2" presId="urn:microsoft.com/office/officeart/2005/8/layout/hProcess4"/>
    <dgm:cxn modelId="{ECC439FD-985A-4FBE-9F53-EBB0D61D145F}" type="presOf" srcId="{E617DF55-A027-42F2-8507-D665A0DF1727}" destId="{3190F2DC-F99B-42F7-BA19-B5A3BA088B6D}" srcOrd="1" destOrd="3" presId="urn:microsoft.com/office/officeart/2005/8/layout/hProcess4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3200" dirty="0"/>
            <a:t>CSRD / ESRS</a:t>
          </a:r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08C9CBA7-2988-4853-8CDF-91A6A1A9F51D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3200" dirty="0"/>
            <a:t>Entwicklung eines Leitfadens zur Berechnung von THG-Emissionen im Bereich Beschaffung</a:t>
          </a:r>
        </a:p>
      </dgm:t>
    </dgm:pt>
    <dgm:pt modelId="{6EB730C1-31A5-44FD-9812-9CBD03B72EF0}" type="parTrans" cxnId="{BDCC749D-A1D8-4205-8B78-00E6822C1A54}">
      <dgm:prSet/>
      <dgm:spPr/>
      <dgm:t>
        <a:bodyPr/>
        <a:lstStyle/>
        <a:p>
          <a:endParaRPr lang="de-DE"/>
        </a:p>
      </dgm:t>
    </dgm:pt>
    <dgm:pt modelId="{059C7CEA-4310-4554-AF7A-CB09528A84B2}" type="sibTrans" cxnId="{BDCC749D-A1D8-4205-8B78-00E6822C1A54}">
      <dgm:prSet/>
      <dgm:spPr/>
      <dgm:t>
        <a:bodyPr/>
        <a:lstStyle/>
        <a:p>
          <a:endParaRPr lang="de-DE"/>
        </a:p>
      </dgm:t>
    </dgm:pt>
    <dgm:pt modelId="{9C4872B0-9FAA-4D24-97B9-7592EBC237A4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500" dirty="0"/>
            <a:t>Datengüte überwiegend gut (Primärdaten der HS oder Hochrechnungen  auf Basis dessen)</a:t>
          </a:r>
        </a:p>
      </dgm:t>
    </dgm:pt>
    <dgm:pt modelId="{F6202696-8DF8-46C0-AC2D-3A19F20391B0}" type="parTrans" cxnId="{679FCBF1-C066-43E7-BC24-339B753A02B2}">
      <dgm:prSet/>
      <dgm:spPr/>
      <dgm:t>
        <a:bodyPr/>
        <a:lstStyle/>
        <a:p>
          <a:endParaRPr lang="de-DE"/>
        </a:p>
      </dgm:t>
    </dgm:pt>
    <dgm:pt modelId="{50549F75-EF3B-4844-B787-A3619146E7DE}" type="sibTrans" cxnId="{679FCBF1-C066-43E7-BC24-339B753A02B2}">
      <dgm:prSet/>
      <dgm:spPr/>
      <dgm:t>
        <a:bodyPr/>
        <a:lstStyle/>
        <a:p>
          <a:endParaRPr lang="de-DE"/>
        </a:p>
      </dgm:t>
    </dgm:pt>
    <dgm:pt modelId="{513F0296-6181-47A5-B15E-93E034770E8E}">
      <dgm:prSet custT="1"/>
      <dgm:spPr/>
      <dgm:t>
        <a:bodyPr/>
        <a:lstStyle/>
        <a:p>
          <a:r>
            <a:rPr lang="de-DE" sz="2500" dirty="0"/>
            <a:t>Datenauswertung herausfordernd &amp; ressourcenintensiv</a:t>
          </a:r>
        </a:p>
      </dgm:t>
    </dgm:pt>
    <dgm:pt modelId="{157F17EB-76FC-4587-B4BD-8E9194DD0384}" type="parTrans" cxnId="{71F19552-0FCD-46BA-990E-673B71A9EE25}">
      <dgm:prSet/>
      <dgm:spPr/>
      <dgm:t>
        <a:bodyPr/>
        <a:lstStyle/>
        <a:p>
          <a:endParaRPr lang="de-DE"/>
        </a:p>
      </dgm:t>
    </dgm:pt>
    <dgm:pt modelId="{56A6C37F-B165-40D4-9F24-159AE65EC47E}" type="sibTrans" cxnId="{71F19552-0FCD-46BA-990E-673B71A9EE25}">
      <dgm:prSet/>
      <dgm:spPr/>
      <dgm:t>
        <a:bodyPr/>
        <a:lstStyle/>
        <a:p>
          <a:endParaRPr lang="de-DE"/>
        </a:p>
      </dgm:t>
    </dgm:pt>
    <dgm:pt modelId="{E4AD2BD8-83F5-4B24-95AD-096A95207A51}">
      <dgm:prSet custT="1"/>
      <dgm:spPr/>
      <dgm:t>
        <a:bodyPr/>
        <a:lstStyle/>
        <a:p>
          <a:r>
            <a:rPr lang="de-DE" sz="2500"/>
            <a:t>Intransparente Berechnung</a:t>
          </a:r>
        </a:p>
      </dgm:t>
    </dgm:pt>
    <dgm:pt modelId="{5A9862E9-1B48-4F9A-9C13-9FC44AD1187D}" type="parTrans" cxnId="{9089CE5B-33F5-49B8-BEAF-749E77158B15}">
      <dgm:prSet/>
      <dgm:spPr/>
      <dgm:t>
        <a:bodyPr/>
        <a:lstStyle/>
        <a:p>
          <a:endParaRPr lang="de-DE"/>
        </a:p>
      </dgm:t>
    </dgm:pt>
    <dgm:pt modelId="{B2DDC6DA-06E0-474F-9EB9-0D7AD33E8A52}" type="sibTrans" cxnId="{9089CE5B-33F5-49B8-BEAF-749E77158B15}">
      <dgm:prSet/>
      <dgm:spPr/>
      <dgm:t>
        <a:bodyPr/>
        <a:lstStyle/>
        <a:p>
          <a:endParaRPr lang="de-DE"/>
        </a:p>
      </dgm:t>
    </dgm:pt>
    <dgm:pt modelId="{7003EE64-010B-4F05-B2F8-C25B6818C6EF}">
      <dgm:prSet custT="1"/>
      <dgm:spPr/>
      <dgm:t>
        <a:bodyPr/>
        <a:lstStyle/>
        <a:p>
          <a:r>
            <a:rPr lang="de-DE" sz="2500" dirty="0"/>
            <a:t>Einsatz diverser Emissionsfaktoren </a:t>
          </a:r>
        </a:p>
      </dgm:t>
    </dgm:pt>
    <dgm:pt modelId="{0EF3DE46-987B-4493-90B4-7ED692746B0F}" type="parTrans" cxnId="{77DCD87B-627A-4D76-85E2-15C3A4D9BD14}">
      <dgm:prSet/>
      <dgm:spPr/>
      <dgm:t>
        <a:bodyPr/>
        <a:lstStyle/>
        <a:p>
          <a:endParaRPr lang="de-DE"/>
        </a:p>
      </dgm:t>
    </dgm:pt>
    <dgm:pt modelId="{A7B9E935-C0A9-4532-B071-B33B82DBD02E}" type="sibTrans" cxnId="{77DCD87B-627A-4D76-85E2-15C3A4D9BD14}">
      <dgm:prSet/>
      <dgm:spPr/>
      <dgm:t>
        <a:bodyPr/>
        <a:lstStyle/>
        <a:p>
          <a:endParaRPr lang="de-DE"/>
        </a:p>
      </dgm:t>
    </dgm:pt>
    <dgm:pt modelId="{D9C3BFAF-EAD0-4B63-8EEB-47297395F75A}">
      <dgm:prSet custT="1"/>
      <dgm:spPr/>
      <dgm:t>
        <a:bodyPr/>
        <a:lstStyle/>
        <a:p>
          <a:pPr>
            <a:buChar char="•"/>
          </a:pPr>
          <a:r>
            <a:rPr lang="de-DE" sz="3200" dirty="0"/>
            <a:t>GHG Protocol</a:t>
          </a:r>
        </a:p>
      </dgm:t>
    </dgm:pt>
    <dgm:pt modelId="{6FDBD359-2513-4EAC-A1D1-F529AB5BB997}" type="parTrans" cxnId="{1968E4EA-A40B-463D-A0FC-F594941D6EEC}">
      <dgm:prSet/>
      <dgm:spPr/>
      <dgm:t>
        <a:bodyPr/>
        <a:lstStyle/>
        <a:p>
          <a:endParaRPr lang="de-DE"/>
        </a:p>
      </dgm:t>
    </dgm:pt>
    <dgm:pt modelId="{5A9F748A-9D95-44A5-B1D9-0A63F1565C68}" type="sibTrans" cxnId="{1968E4EA-A40B-463D-A0FC-F594941D6EEC}">
      <dgm:prSet/>
      <dgm:spPr/>
      <dgm:t>
        <a:bodyPr/>
        <a:lstStyle/>
        <a:p>
          <a:endParaRPr lang="de-DE"/>
        </a:p>
      </dgm:t>
    </dgm:pt>
    <dgm:pt modelId="{D3BAC8CD-BAE2-4FDA-80D6-090CD5ED2A2A}">
      <dgm:prSet custT="1"/>
      <dgm:spPr/>
      <dgm:t>
        <a:bodyPr/>
        <a:lstStyle/>
        <a:p>
          <a:pPr>
            <a:buChar char="•"/>
          </a:pPr>
          <a:r>
            <a:rPr lang="de-DE" sz="3200" dirty="0" err="1"/>
            <a:t>BayCal</a:t>
          </a:r>
          <a:r>
            <a:rPr lang="de-DE" sz="3200" dirty="0"/>
            <a:t>- Richtlinie</a:t>
          </a:r>
        </a:p>
      </dgm:t>
    </dgm:pt>
    <dgm:pt modelId="{8DB5D54A-5A8A-406F-9DBD-FE9E8C2A1B34}" type="parTrans" cxnId="{C60CF9AC-87BF-4C60-8220-9E722D9F7747}">
      <dgm:prSet/>
      <dgm:spPr/>
      <dgm:t>
        <a:bodyPr/>
        <a:lstStyle/>
        <a:p>
          <a:endParaRPr lang="de-DE"/>
        </a:p>
      </dgm:t>
    </dgm:pt>
    <dgm:pt modelId="{71C86B91-51ED-4147-88F9-C9E19EB9E16B}" type="sibTrans" cxnId="{C60CF9AC-87BF-4C60-8220-9E722D9F7747}">
      <dgm:prSet/>
      <dgm:spPr/>
      <dgm:t>
        <a:bodyPr/>
        <a:lstStyle/>
        <a:p>
          <a:endParaRPr lang="de-DE"/>
        </a:p>
      </dgm:t>
    </dgm:pt>
    <dgm:pt modelId="{4242D405-A208-48F4-B745-2774E9CB0A0D}">
      <dgm:prSet/>
      <dgm:spPr/>
      <dgm:t>
        <a:bodyPr/>
        <a:lstStyle/>
        <a:p>
          <a:pPr>
            <a:buChar char="•"/>
          </a:pPr>
          <a:endParaRPr lang="de-DE" sz="3600" dirty="0"/>
        </a:p>
      </dgm:t>
    </dgm:pt>
    <dgm:pt modelId="{97529066-8A3E-4341-B0F3-1F08DA5472C5}" type="parTrans" cxnId="{FA6C6802-6269-40FC-8488-C00686F368BD}">
      <dgm:prSet/>
      <dgm:spPr/>
      <dgm:t>
        <a:bodyPr/>
        <a:lstStyle/>
        <a:p>
          <a:endParaRPr lang="de-DE"/>
        </a:p>
      </dgm:t>
    </dgm:pt>
    <dgm:pt modelId="{EF45C616-4B76-4111-B437-0F5B0F2F5D92}" type="sibTrans" cxnId="{FA6C6802-6269-40FC-8488-C00686F368BD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AE9C8500-D609-41BE-8CC6-A8661B3FF029}" type="presOf" srcId="{E4AD2BD8-83F5-4B24-95AD-096A95207A51}" destId="{3190F2DC-F99B-42F7-BA19-B5A3BA088B6D}" srcOrd="1" destOrd="2" presId="urn:microsoft.com/office/officeart/2005/8/layout/hProcess4"/>
    <dgm:cxn modelId="{FA6C6802-6269-40FC-8488-C00686F368BD}" srcId="{56A86D03-B67E-4206-96C4-5C19F5335E05}" destId="{4242D405-A208-48F4-B745-2774E9CB0A0D}" srcOrd="3" destOrd="0" parTransId="{97529066-8A3E-4341-B0F3-1F08DA5472C5}" sibTransId="{EF45C616-4B76-4111-B437-0F5B0F2F5D92}"/>
    <dgm:cxn modelId="{E8E19007-8B96-49AC-8F5D-D7746844DB13}" type="presOf" srcId="{D9C3BFAF-EAD0-4B63-8EEB-47297395F75A}" destId="{D298A0B9-85B1-45A0-BCAB-DEEC9FEBDD26}" srcOrd="0" destOrd="1" presId="urn:microsoft.com/office/officeart/2005/8/layout/hProcess4"/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475A113B-12E3-45D5-A23E-5CF4CEA289E6}" type="presOf" srcId="{513F0296-6181-47A5-B15E-93E034770E8E}" destId="{3190F2DC-F99B-42F7-BA19-B5A3BA088B6D}" srcOrd="1" destOrd="1" presId="urn:microsoft.com/office/officeart/2005/8/layout/hProcess4"/>
    <dgm:cxn modelId="{BDAF283B-96FD-4728-A6E2-2428CED0879B}" type="presOf" srcId="{9C4872B0-9FAA-4D24-97B9-7592EBC237A4}" destId="{004C0DE9-2630-41B3-91A1-3E31B22B7CD1}" srcOrd="0" destOrd="0" presId="urn:microsoft.com/office/officeart/2005/8/layout/hProcess4"/>
    <dgm:cxn modelId="{9089CE5B-33F5-49B8-BEAF-749E77158B15}" srcId="{DF69F5B4-040B-4F0E-B71D-4CDCF63FB261}" destId="{E4AD2BD8-83F5-4B24-95AD-096A95207A51}" srcOrd="2" destOrd="0" parTransId="{5A9862E9-1B48-4F9A-9C13-9FC44AD1187D}" sibTransId="{B2DDC6DA-06E0-474F-9EB9-0D7AD33E8A52}"/>
    <dgm:cxn modelId="{B902665C-F389-4F78-9B37-A95EF621DE21}" type="presOf" srcId="{7003EE64-010B-4F05-B2F8-C25B6818C6EF}" destId="{3190F2DC-F99B-42F7-BA19-B5A3BA088B6D}" srcOrd="1" destOrd="3" presId="urn:microsoft.com/office/officeart/2005/8/layout/hProcess4"/>
    <dgm:cxn modelId="{BFDD1D42-E8A2-4FA2-BFD9-E0752DA7E291}" type="presOf" srcId="{4242D405-A208-48F4-B745-2774E9CB0A0D}" destId="{C53A3D60-C5C0-4172-B288-7137883CA2A8}" srcOrd="1" destOrd="3" presId="urn:microsoft.com/office/officeart/2005/8/layout/hProcess4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8142D566-E6C1-4DD6-B40B-AD828284CA96}" type="presOf" srcId="{7003EE64-010B-4F05-B2F8-C25B6818C6EF}" destId="{004C0DE9-2630-41B3-91A1-3E31B22B7CD1}" srcOrd="0" destOrd="3" presId="urn:microsoft.com/office/officeart/2005/8/layout/hProcess4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7A834E4B-6016-4E6A-967E-9BC036B64A29}" type="presOf" srcId="{D3BAC8CD-BAE2-4FDA-80D6-090CD5ED2A2A}" destId="{C53A3D60-C5C0-4172-B288-7137883CA2A8}" srcOrd="1" destOrd="2" presId="urn:microsoft.com/office/officeart/2005/8/layout/hProcess4"/>
    <dgm:cxn modelId="{09851F6C-ADF1-4DB9-AD4D-E386ED774B2D}" type="presOf" srcId="{4242D405-A208-48F4-B745-2774E9CB0A0D}" destId="{D298A0B9-85B1-45A0-BCAB-DEEC9FEBDD26}" srcOrd="0" destOrd="3" presId="urn:microsoft.com/office/officeart/2005/8/layout/hProcess4"/>
    <dgm:cxn modelId="{C94C464D-3C7D-4010-A399-D390362DC66B}" type="presOf" srcId="{9C4872B0-9FAA-4D24-97B9-7592EBC237A4}" destId="{3190F2DC-F99B-42F7-BA19-B5A3BA088B6D}" srcOrd="1" destOrd="0" presId="urn:microsoft.com/office/officeart/2005/8/layout/hProcess4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71F19552-0FCD-46BA-990E-673B71A9EE25}" srcId="{DF69F5B4-040B-4F0E-B71D-4CDCF63FB261}" destId="{513F0296-6181-47A5-B15E-93E034770E8E}" srcOrd="1" destOrd="0" parTransId="{157F17EB-76FC-4587-B4BD-8E9194DD0384}" sibTransId="{56A6C37F-B165-40D4-9F24-159AE65EC47E}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082F3456-7CCE-40FB-A8C4-CE7FE68D4E83}" type="presOf" srcId="{513F0296-6181-47A5-B15E-93E034770E8E}" destId="{004C0DE9-2630-41B3-91A1-3E31B22B7CD1}" srcOrd="0" destOrd="1" presId="urn:microsoft.com/office/officeart/2005/8/layout/hProcess4"/>
    <dgm:cxn modelId="{77DCD87B-627A-4D76-85E2-15C3A4D9BD14}" srcId="{DF69F5B4-040B-4F0E-B71D-4CDCF63FB261}" destId="{7003EE64-010B-4F05-B2F8-C25B6818C6EF}" srcOrd="3" destOrd="0" parTransId="{0EF3DE46-987B-4493-90B4-7ED692746B0F}" sibTransId="{A7B9E935-C0A9-4532-B071-B33B82DBD02E}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5153808A-2509-4BAA-9F29-0392436C36E5}" type="presOf" srcId="{D3BAC8CD-BAE2-4FDA-80D6-090CD5ED2A2A}" destId="{D298A0B9-85B1-45A0-BCAB-DEEC9FEBDD26}" srcOrd="0" destOrd="2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BDCC749D-A1D8-4205-8B78-00E6822C1A54}" srcId="{227C33FC-2930-4712-A898-6B05156EBB2B}" destId="{08C9CBA7-2988-4853-8CDF-91A6A1A9F51D}" srcOrd="0" destOrd="0" parTransId="{6EB730C1-31A5-44FD-9812-9CBD03B72EF0}" sibTransId="{059C7CEA-4310-4554-AF7A-CB09528A84B2}"/>
    <dgm:cxn modelId="{6D0927A1-2DE7-4A7E-A131-094ACCA0F8ED}" type="presOf" srcId="{D9C3BFAF-EAD0-4B63-8EEB-47297395F75A}" destId="{C53A3D60-C5C0-4172-B288-7137883CA2A8}" srcOrd="1" destOrd="1" presId="urn:microsoft.com/office/officeart/2005/8/layout/hProcess4"/>
    <dgm:cxn modelId="{C60CF9AC-87BF-4C60-8220-9E722D9F7747}" srcId="{56A86D03-B67E-4206-96C4-5C19F5335E05}" destId="{D3BAC8CD-BAE2-4FDA-80D6-090CD5ED2A2A}" srcOrd="2" destOrd="0" parTransId="{8DB5D54A-5A8A-406F-9DBD-FE9E8C2A1B34}" sibTransId="{71C86B91-51ED-4147-88F9-C9E19EB9E16B}"/>
    <dgm:cxn modelId="{A22506E9-38FD-4B13-BC86-245D3FCAC20C}" type="presOf" srcId="{08C9CBA7-2988-4853-8CDF-91A6A1A9F51D}" destId="{55D3CD57-522B-427C-88FC-777B6B045A70}" srcOrd="0" destOrd="0" presId="urn:microsoft.com/office/officeart/2005/8/layout/hProcess4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1968E4EA-A40B-463D-A0FC-F594941D6EEC}" srcId="{56A86D03-B67E-4206-96C4-5C19F5335E05}" destId="{D9C3BFAF-EAD0-4B63-8EEB-47297395F75A}" srcOrd="1" destOrd="0" parTransId="{6FDBD359-2513-4EAC-A1D1-F529AB5BB997}" sibTransId="{5A9F748A-9D95-44A5-B1D9-0A63F1565C68}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679FCBF1-C066-43E7-BC24-339B753A02B2}" srcId="{DF69F5B4-040B-4F0E-B71D-4CDCF63FB261}" destId="{9C4872B0-9FAA-4D24-97B9-7592EBC237A4}" srcOrd="0" destOrd="0" parTransId="{F6202696-8DF8-46C0-AC2D-3A19F20391B0}" sibTransId="{50549F75-EF3B-4844-B787-A3619146E7DE}"/>
    <dgm:cxn modelId="{C6BE89F2-D8F9-44D1-8857-174C43F24A57}" type="presOf" srcId="{08C9CBA7-2988-4853-8CDF-91A6A1A9F51D}" destId="{F00F7993-EA06-42D1-8A11-113E848EE472}" srcOrd="1" destOrd="0" presId="urn:microsoft.com/office/officeart/2005/8/layout/hProcess4"/>
    <dgm:cxn modelId="{171AF6F6-BF73-4ED6-AC49-1833E15EB8E0}" type="presOf" srcId="{E4AD2BD8-83F5-4B24-95AD-096A95207A51}" destId="{004C0DE9-2630-41B3-91A1-3E31B22B7CD1}" srcOrd="0" destOrd="2" presId="urn:microsoft.com/office/officeart/2005/8/layout/hProcess4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3200" dirty="0"/>
            <a:t>GHG Protocol</a:t>
          </a:r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80EC3DDE-5EDD-42DA-931E-CA7FD13441C9}">
      <dgm:prSet custT="1"/>
      <dgm:spPr/>
      <dgm:t>
        <a:bodyPr/>
        <a:lstStyle/>
        <a:p>
          <a:r>
            <a:rPr lang="de-DE" sz="3200" dirty="0"/>
            <a:t>Ausweisung dieser „Gutschriften“ in gesondertem Abschnitt der Bilanz</a:t>
          </a:r>
        </a:p>
      </dgm:t>
    </dgm:pt>
    <dgm:pt modelId="{45E28DC6-6F05-4CCD-9147-72ABE74660CB}" type="parTrans" cxnId="{D929EB8C-3741-4620-9706-2BD2EDEDDE37}">
      <dgm:prSet/>
      <dgm:spPr/>
      <dgm:t>
        <a:bodyPr/>
        <a:lstStyle/>
        <a:p>
          <a:endParaRPr lang="de-DE"/>
        </a:p>
      </dgm:t>
    </dgm:pt>
    <dgm:pt modelId="{F674AFEE-EEC3-4B3F-9F8C-A24606424588}" type="sibTrans" cxnId="{D929EB8C-3741-4620-9706-2BD2EDEDDE37}">
      <dgm:prSet/>
      <dgm:spPr/>
      <dgm:t>
        <a:bodyPr/>
        <a:lstStyle/>
        <a:p>
          <a:endParaRPr lang="de-DE"/>
        </a:p>
      </dgm:t>
    </dgm:pt>
    <dgm:pt modelId="{C4E288EC-0C43-459E-8C4C-E45E2711023F}">
      <dgm:prSet custT="1"/>
      <dgm:spPr/>
      <dgm:t>
        <a:bodyPr/>
        <a:lstStyle/>
        <a:p>
          <a:pPr>
            <a:buChar char="•"/>
          </a:pPr>
          <a:r>
            <a:rPr lang="de-DE" sz="3200" dirty="0"/>
            <a:t>ESRS </a:t>
          </a:r>
        </a:p>
      </dgm:t>
    </dgm:pt>
    <dgm:pt modelId="{F5287CBB-F2FE-4C61-8033-0C7E8BFD0670}" type="parTrans" cxnId="{7715B8C5-A3BB-4304-B80B-1DDD7D4F0127}">
      <dgm:prSet/>
      <dgm:spPr/>
      <dgm:t>
        <a:bodyPr/>
        <a:lstStyle/>
        <a:p>
          <a:endParaRPr lang="de-DE"/>
        </a:p>
      </dgm:t>
    </dgm:pt>
    <dgm:pt modelId="{E33E3D8A-6162-40EC-8485-2B76111F7F1F}" type="sibTrans" cxnId="{7715B8C5-A3BB-4304-B80B-1DDD7D4F0127}">
      <dgm:prSet/>
      <dgm:spPr/>
      <dgm:t>
        <a:bodyPr/>
        <a:lstStyle/>
        <a:p>
          <a:endParaRPr lang="de-DE"/>
        </a:p>
      </dgm:t>
    </dgm:pt>
    <dgm:pt modelId="{08C9CBA7-2988-4853-8CDF-91A6A1A9F51D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3200" dirty="0"/>
            <a:t>Keine direkte Verrechnung</a:t>
          </a:r>
        </a:p>
      </dgm:t>
    </dgm:pt>
    <dgm:pt modelId="{6EB730C1-31A5-44FD-9812-9CBD03B72EF0}" type="parTrans" cxnId="{BDCC749D-A1D8-4205-8B78-00E6822C1A54}">
      <dgm:prSet/>
      <dgm:spPr/>
      <dgm:t>
        <a:bodyPr/>
        <a:lstStyle/>
        <a:p>
          <a:endParaRPr lang="de-DE"/>
        </a:p>
      </dgm:t>
    </dgm:pt>
    <dgm:pt modelId="{059C7CEA-4310-4554-AF7A-CB09528A84B2}" type="sibTrans" cxnId="{BDCC749D-A1D8-4205-8B78-00E6822C1A54}">
      <dgm:prSet/>
      <dgm:spPr/>
      <dgm:t>
        <a:bodyPr/>
        <a:lstStyle/>
        <a:p>
          <a:endParaRPr lang="de-DE"/>
        </a:p>
      </dgm:t>
    </dgm:pt>
    <dgm:pt modelId="{9C4872B0-9FAA-4D24-97B9-7592EBC237A4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3200" dirty="0"/>
            <a:t>z.T. direkte Verrechnung von Emissions-reduktionen, z.B. durch Strom-/ Wärmeüber-produktion und Abgabe an Dritte</a:t>
          </a:r>
        </a:p>
      </dgm:t>
    </dgm:pt>
    <dgm:pt modelId="{F6202696-8DF8-46C0-AC2D-3A19F20391B0}" type="parTrans" cxnId="{679FCBF1-C066-43E7-BC24-339B753A02B2}">
      <dgm:prSet/>
      <dgm:spPr/>
      <dgm:t>
        <a:bodyPr/>
        <a:lstStyle/>
        <a:p>
          <a:endParaRPr lang="de-DE"/>
        </a:p>
      </dgm:t>
    </dgm:pt>
    <dgm:pt modelId="{50549F75-EF3B-4844-B787-A3619146E7DE}" type="sibTrans" cxnId="{679FCBF1-C066-43E7-BC24-339B753A02B2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B31E7439-0B30-4F6E-87B4-754EEEE2B787}" type="presOf" srcId="{80EC3DDE-5EDD-42DA-931E-CA7FD13441C9}" destId="{55D3CD57-522B-427C-88FC-777B6B045A70}" srcOrd="0" destOrd="1" presId="urn:microsoft.com/office/officeart/2005/8/layout/hProcess4"/>
    <dgm:cxn modelId="{BDAF283B-96FD-4728-A6E2-2428CED0879B}" type="presOf" srcId="{9C4872B0-9FAA-4D24-97B9-7592EBC237A4}" destId="{004C0DE9-2630-41B3-91A1-3E31B22B7CD1}" srcOrd="0" destOrd="0" presId="urn:microsoft.com/office/officeart/2005/8/layout/hProcess4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C94C464D-3C7D-4010-A399-D390362DC66B}" type="presOf" srcId="{9C4872B0-9FAA-4D24-97B9-7592EBC237A4}" destId="{3190F2DC-F99B-42F7-BA19-B5A3BA088B6D}" srcOrd="1" destOrd="0" presId="urn:microsoft.com/office/officeart/2005/8/layout/hProcess4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C3D9177D-3C00-4259-A6BB-94FD229514A6}" type="presOf" srcId="{C4E288EC-0C43-459E-8C4C-E45E2711023F}" destId="{C53A3D60-C5C0-4172-B288-7137883CA2A8}" srcOrd="1" destOrd="1" presId="urn:microsoft.com/office/officeart/2005/8/layout/hProcess4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D929EB8C-3741-4620-9706-2BD2EDEDDE37}" srcId="{227C33FC-2930-4712-A898-6B05156EBB2B}" destId="{80EC3DDE-5EDD-42DA-931E-CA7FD13441C9}" srcOrd="1" destOrd="0" parTransId="{45E28DC6-6F05-4CCD-9147-72ABE74660CB}" sibTransId="{F674AFEE-EEC3-4B3F-9F8C-A24606424588}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A4966A9B-7F25-40A8-82BC-CCD365809348}" type="presOf" srcId="{80EC3DDE-5EDD-42DA-931E-CA7FD13441C9}" destId="{F00F7993-EA06-42D1-8A11-113E848EE472}" srcOrd="1" destOrd="1" presId="urn:microsoft.com/office/officeart/2005/8/layout/hProcess4"/>
    <dgm:cxn modelId="{BDCC749D-A1D8-4205-8B78-00E6822C1A54}" srcId="{227C33FC-2930-4712-A898-6B05156EBB2B}" destId="{08C9CBA7-2988-4853-8CDF-91A6A1A9F51D}" srcOrd="0" destOrd="0" parTransId="{6EB730C1-31A5-44FD-9812-9CBD03B72EF0}" sibTransId="{059C7CEA-4310-4554-AF7A-CB09528A84B2}"/>
    <dgm:cxn modelId="{B738E3AF-44AA-4F49-8BDF-798A52900CB3}" type="presOf" srcId="{C4E288EC-0C43-459E-8C4C-E45E2711023F}" destId="{D298A0B9-85B1-45A0-BCAB-DEEC9FEBDD26}" srcOrd="0" destOrd="1" presId="urn:microsoft.com/office/officeart/2005/8/layout/hProcess4"/>
    <dgm:cxn modelId="{7715B8C5-A3BB-4304-B80B-1DDD7D4F0127}" srcId="{56A86D03-B67E-4206-96C4-5C19F5335E05}" destId="{C4E288EC-0C43-459E-8C4C-E45E2711023F}" srcOrd="1" destOrd="0" parTransId="{F5287CBB-F2FE-4C61-8033-0C7E8BFD0670}" sibTransId="{E33E3D8A-6162-40EC-8485-2B76111F7F1F}"/>
    <dgm:cxn modelId="{A22506E9-38FD-4B13-BC86-245D3FCAC20C}" type="presOf" srcId="{08C9CBA7-2988-4853-8CDF-91A6A1A9F51D}" destId="{55D3CD57-522B-427C-88FC-777B6B045A70}" srcOrd="0" destOrd="0" presId="urn:microsoft.com/office/officeart/2005/8/layout/hProcess4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679FCBF1-C066-43E7-BC24-339B753A02B2}" srcId="{DF69F5B4-040B-4F0E-B71D-4CDCF63FB261}" destId="{9C4872B0-9FAA-4D24-97B9-7592EBC237A4}" srcOrd="0" destOrd="0" parTransId="{F6202696-8DF8-46C0-AC2D-3A19F20391B0}" sibTransId="{50549F75-EF3B-4844-B787-A3619146E7DE}"/>
    <dgm:cxn modelId="{C6BE89F2-D8F9-44D1-8857-174C43F24A57}" type="presOf" srcId="{08C9CBA7-2988-4853-8CDF-91A6A1A9F51D}" destId="{F00F7993-EA06-42D1-8A11-113E848EE472}" srcOrd="1" destOrd="0" presId="urn:microsoft.com/office/officeart/2005/8/layout/hProcess4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29B9415-4AB0-4958-A8CF-731D48D6CF05}" type="doc">
      <dgm:prSet loTypeId="urn:microsoft.com/office/officeart/2005/8/layout/lProcess3#1" loCatId="process" qsTypeId="urn:microsoft.com/office/officeart/2005/8/quickstyle/simple1#12" qsCatId="simple" csTypeId="urn:microsoft.com/office/officeart/2005/8/colors/accent5_2" csCatId="accent5" phldr="1"/>
      <dgm:spPr bwMode="auto"/>
    </dgm:pt>
    <dgm:pt modelId="{7395310A-B4C0-4FC3-9A38-8C080C558907}">
      <dgm:prSet phldrT="[Text]" custT="1"/>
      <dgm:spPr bwMode="auto"/>
      <dgm:t>
        <a:bodyPr/>
        <a:lstStyle/>
        <a:p>
          <a:pPr>
            <a:defRPr/>
          </a:pPr>
          <a:r>
            <a:rPr lang="de-DE" sz="4400" dirty="0"/>
            <a:t>April</a:t>
          </a:r>
          <a:endParaRPr sz="3200" dirty="0"/>
        </a:p>
      </dgm:t>
    </dgm:pt>
    <dgm:pt modelId="{D7BF0849-D4BA-4564-A60F-03D2E83E28CE}" type="parTrans" cxnId="{01E20435-89E4-4524-BEC4-3A9474539F36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71F95933-6708-4059-84BE-62F6B7887C1A}" type="sibTrans" cxnId="{01E20435-89E4-4524-BEC4-3A9474539F36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B5FBDE2A-868E-48A1-8CDF-7CA30D7E240F}">
      <dgm:prSet phldrT="[Text]" custT="1"/>
      <dgm:spPr bwMode="auto"/>
      <dgm:t>
        <a:bodyPr/>
        <a:lstStyle/>
        <a:p>
          <a:pPr>
            <a:defRPr/>
          </a:pPr>
          <a:r>
            <a:rPr lang="de-DE" sz="4400" dirty="0"/>
            <a:t>Mai</a:t>
          </a:r>
          <a:endParaRPr dirty="0"/>
        </a:p>
      </dgm:t>
    </dgm:pt>
    <dgm:pt modelId="{CDD26B1D-B359-429D-A7AD-DA0046CB6440}" type="parTrans" cxnId="{A7B98894-0B8D-4942-98CF-E816C7B1C5E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73D3BD6-82BD-4F54-8EF0-6A6FBE6F97D7}" type="sibTrans" cxnId="{A7B98894-0B8D-4942-98CF-E816C7B1C5E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47E8C000-D600-4FC7-96E7-EF85C0191E00}">
      <dgm:prSet phldrT="[Text]" custT="1"/>
      <dgm:spPr bwMode="auto"/>
      <dgm:t>
        <a:bodyPr/>
        <a:lstStyle/>
        <a:p>
          <a:pPr>
            <a:defRPr/>
          </a:pPr>
          <a:r>
            <a:rPr lang="de-DE" sz="4400" dirty="0"/>
            <a:t>11. Juni </a:t>
          </a:r>
          <a:br>
            <a:rPr lang="de-DE" sz="4400" dirty="0"/>
          </a:br>
          <a:r>
            <a:rPr lang="de-DE" sz="4400" dirty="0"/>
            <a:t>09:00-12:00 </a:t>
          </a:r>
          <a:endParaRPr sz="3200" dirty="0"/>
        </a:p>
      </dgm:t>
    </dgm:pt>
    <dgm:pt modelId="{EB1FA6B8-AC14-42F1-B3D3-5C7538F74D41}" type="parTrans" cxnId="{FE77C41C-D98F-4815-9C8A-9F4B22C016F8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53BF9EE-780B-4A16-BAE8-521D30FE2574}" type="sibTrans" cxnId="{FE77C41C-D98F-4815-9C8A-9F4B22C016F8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69F9D7B8-BF1A-4F07-B8B3-4944641A641D}">
      <dgm:prSet phldrT="" custT="1"/>
      <dgm:spPr bwMode="auto"/>
      <dgm:t>
        <a:bodyPr/>
        <a:lstStyle/>
        <a:p>
          <a:pPr>
            <a:defRPr/>
          </a:pPr>
          <a:r>
            <a:rPr lang="de-DE" sz="3200" dirty="0"/>
            <a:t>Auswertung der Workshop-Ergebnisse</a:t>
          </a:r>
          <a:endParaRPr sz="3200" dirty="0"/>
        </a:p>
      </dgm:t>
    </dgm:pt>
    <dgm:pt modelId="{5E654EAA-54C9-4C05-91D8-B3283283C4BC}" type="parTrans" cxnId="{075514CA-48B1-464B-9C26-CFBA27859732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6A827D73-C306-4C45-81C4-77B466AC900D}" type="sibTrans" cxnId="{075514CA-48B1-464B-9C26-CFBA27859732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12142956-26D9-4255-970D-F3ECFAE67DBF}">
      <dgm:prSet phldrT="" custT="1"/>
      <dgm:spPr bwMode="auto"/>
      <dgm:t>
        <a:bodyPr/>
        <a:lstStyle/>
        <a:p>
          <a:pPr>
            <a:defRPr/>
          </a:pPr>
          <a:r>
            <a:rPr lang="de-DE" sz="3200" dirty="0"/>
            <a:t>Erarbeitung Detailkonzept Phase 2 &amp; Zeitplan</a:t>
          </a:r>
          <a:endParaRPr sz="3200" dirty="0"/>
        </a:p>
      </dgm:t>
    </dgm:pt>
    <dgm:pt modelId="{71AFE5FC-AC29-40D8-A521-15FA8948CE96}" type="parTrans" cxnId="{4EAD967E-9931-4527-9D78-1A8B1F08D80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8ECA6D4-3FC8-47C6-995B-59BC82BEA592}" type="sibTrans" cxnId="{4EAD967E-9931-4527-9D78-1A8B1F08D80D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DADE8ADF-2222-41F8-B89D-087371278284}">
      <dgm:prSet phldrT="" custT="1"/>
      <dgm:spPr bwMode="auto"/>
      <dgm:t>
        <a:bodyPr/>
        <a:lstStyle/>
        <a:p>
          <a:pPr>
            <a:defRPr/>
          </a:pPr>
          <a:r>
            <a:rPr lang="de-DE" sz="3200" dirty="0"/>
            <a:t>Virtuelles Treffen mit Projekt-beteiligten</a:t>
          </a:r>
          <a:endParaRPr sz="3200" dirty="0"/>
        </a:p>
      </dgm:t>
    </dgm:pt>
    <dgm:pt modelId="{D94570E6-46FF-4C83-A633-9CF5237F0A48}" type="parTrans" cxnId="{86E3B6F5-AA4F-4679-A356-C8813ABE0337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95C3F243-0293-40F2-BC6F-DA38C8F431AF}" type="sibTrans" cxnId="{86E3B6F5-AA4F-4679-A356-C8813ABE0337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C256F5F9-BBEB-47BF-BEBF-539D44F0448D}" type="pres">
      <dgm:prSet presAssocID="{629B9415-4AB0-4958-A8CF-731D48D6CF05}" presName="Name0" presStyleCnt="0">
        <dgm:presLayoutVars>
          <dgm:chPref val="3"/>
          <dgm:dir/>
          <dgm:animLvl val="lvl"/>
          <dgm:resizeHandles val="exact"/>
        </dgm:presLayoutVars>
      </dgm:prSet>
      <dgm:spPr bwMode="auto"/>
    </dgm:pt>
    <dgm:pt modelId="{9D2B4954-FA41-46B4-98E6-EF7B35619D89}" type="pres">
      <dgm:prSet presAssocID="{7395310A-B4C0-4FC3-9A38-8C080C558907}" presName="horFlow" presStyleCnt="0"/>
      <dgm:spPr bwMode="auto"/>
    </dgm:pt>
    <dgm:pt modelId="{FB3E76E9-9E56-45CF-BD4C-F72886F0BCD6}" type="pres">
      <dgm:prSet presAssocID="{7395310A-B4C0-4FC3-9A38-8C080C558907}" presName="bigChev" presStyleLbl="node1" presStyleIdx="0" presStyleCnt="3" custScaleX="98357" custLinFactX="-15384" custLinFactNeighborX="-100000" custLinFactNeighborY="5072"/>
      <dgm:spPr bwMode="auto"/>
    </dgm:pt>
    <dgm:pt modelId="{12AD191D-52BC-43D2-94FC-B85FCA6755CB}" type="pres">
      <dgm:prSet presAssocID="{5E654EAA-54C9-4C05-91D8-B3283283C4BC}" presName="parTrans" presStyleCnt="0"/>
      <dgm:spPr bwMode="auto"/>
    </dgm:pt>
    <dgm:pt modelId="{23C61823-6A4F-49D7-B2C9-BFCE1721EE22}" type="pres">
      <dgm:prSet presAssocID="{69F9D7B8-BF1A-4F07-B8B3-4944641A641D}" presName="node" presStyleLbl="alignAccFollowNode1" presStyleIdx="0" presStyleCnt="3" custLinFactX="-18535" custLinFactNeighborX="-100000" custLinFactNeighborY="6111">
        <dgm:presLayoutVars>
          <dgm:bulletEnabled val="1"/>
        </dgm:presLayoutVars>
      </dgm:prSet>
      <dgm:spPr bwMode="auto"/>
    </dgm:pt>
    <dgm:pt modelId="{E30795D5-CDB9-44DF-B21F-D09D8BFDB873}" type="pres">
      <dgm:prSet presAssocID="{7395310A-B4C0-4FC3-9A38-8C080C558907}" presName="vSp" presStyleCnt="0"/>
      <dgm:spPr bwMode="auto"/>
    </dgm:pt>
    <dgm:pt modelId="{59ECE65C-2604-4BE0-98BE-17603055D8EE}" type="pres">
      <dgm:prSet presAssocID="{B5FBDE2A-868E-48A1-8CDF-7CA30D7E240F}" presName="horFlow" presStyleCnt="0"/>
      <dgm:spPr bwMode="auto"/>
    </dgm:pt>
    <dgm:pt modelId="{9F4F59AB-E8D0-4321-B266-AD726BE3B773}" type="pres">
      <dgm:prSet presAssocID="{B5FBDE2A-868E-48A1-8CDF-7CA30D7E240F}" presName="bigChev" presStyleLbl="node1" presStyleIdx="1" presStyleCnt="3" custScaleX="98357"/>
      <dgm:spPr bwMode="auto"/>
    </dgm:pt>
    <dgm:pt modelId="{CCFCFAB6-29D0-4766-AFDF-5E79B8051851}" type="pres">
      <dgm:prSet presAssocID="{71AFE5FC-AC29-40D8-A521-15FA8948CE96}" presName="parTrans" presStyleCnt="0"/>
      <dgm:spPr bwMode="auto"/>
    </dgm:pt>
    <dgm:pt modelId="{94D21A83-DD67-4745-946F-FA609BB8E59A}" type="pres">
      <dgm:prSet presAssocID="{12142956-26D9-4255-970D-F3ECFAE67DBF}" presName="node" presStyleLbl="alignAccFollowNode1" presStyleIdx="1" presStyleCnt="3">
        <dgm:presLayoutVars>
          <dgm:bulletEnabled val="1"/>
        </dgm:presLayoutVars>
      </dgm:prSet>
      <dgm:spPr bwMode="auto"/>
    </dgm:pt>
    <dgm:pt modelId="{0753E74E-96A4-4719-947B-B7B28DE088BE}" type="pres">
      <dgm:prSet presAssocID="{B5FBDE2A-868E-48A1-8CDF-7CA30D7E240F}" presName="vSp" presStyleCnt="0"/>
      <dgm:spPr bwMode="auto"/>
    </dgm:pt>
    <dgm:pt modelId="{632541D0-2BCD-4FE9-9B7C-0FE2CBE130B1}" type="pres">
      <dgm:prSet presAssocID="{47E8C000-D600-4FC7-96E7-EF85C0191E00}" presName="horFlow" presStyleCnt="0"/>
      <dgm:spPr bwMode="auto"/>
    </dgm:pt>
    <dgm:pt modelId="{AE4DC49D-15B2-4FCC-9A0F-C9F975D5337D}" type="pres">
      <dgm:prSet presAssocID="{47E8C000-D600-4FC7-96E7-EF85C0191E00}" presName="bigChev" presStyleLbl="node1" presStyleIdx="2" presStyleCnt="3" custScaleX="99353" custLinFactX="15894" custLinFactNeighborX="100000" custLinFactNeighborY="-2534"/>
      <dgm:spPr bwMode="auto"/>
    </dgm:pt>
    <dgm:pt modelId="{CB30B3FF-40E8-452A-827E-F10709CEBC23}" type="pres">
      <dgm:prSet presAssocID="{D94570E6-46FF-4C83-A633-9CF5237F0A48}" presName="parTrans" presStyleCnt="0"/>
      <dgm:spPr bwMode="auto"/>
    </dgm:pt>
    <dgm:pt modelId="{089FFCB2-FB32-4943-B61C-71896876B609}" type="pres">
      <dgm:prSet presAssocID="{DADE8ADF-2222-41F8-B89D-087371278284}" presName="node" presStyleLbl="alignAccFollowNode1" presStyleIdx="2" presStyleCnt="3" custLinFactX="19149" custLinFactNeighborX="100000" custLinFactNeighborY="-3052">
        <dgm:presLayoutVars>
          <dgm:bulletEnabled val="1"/>
        </dgm:presLayoutVars>
      </dgm:prSet>
      <dgm:spPr bwMode="auto"/>
    </dgm:pt>
  </dgm:ptLst>
  <dgm:cxnLst>
    <dgm:cxn modelId="{3A1C4809-5B35-482C-97E4-0FF291108AF4}" type="presOf" srcId="{DADE8ADF-2222-41F8-B89D-087371278284}" destId="{089FFCB2-FB32-4943-B61C-71896876B609}" srcOrd="0" destOrd="0" presId="urn:microsoft.com/office/officeart/2005/8/layout/lProcess3#1"/>
    <dgm:cxn modelId="{FE77C41C-D98F-4815-9C8A-9F4B22C016F8}" srcId="{629B9415-4AB0-4958-A8CF-731D48D6CF05}" destId="{47E8C000-D600-4FC7-96E7-EF85C0191E00}" srcOrd="2" destOrd="0" parTransId="{EB1FA6B8-AC14-42F1-B3D3-5C7538F74D41}" sibTransId="{C53BF9EE-780B-4A16-BAE8-521D30FE2574}"/>
    <dgm:cxn modelId="{01E20435-89E4-4524-BEC4-3A9474539F36}" srcId="{629B9415-4AB0-4958-A8CF-731D48D6CF05}" destId="{7395310A-B4C0-4FC3-9A38-8C080C558907}" srcOrd="0" destOrd="0" parTransId="{D7BF0849-D4BA-4564-A60F-03D2E83E28CE}" sibTransId="{71F95933-6708-4059-84BE-62F6B7887C1A}"/>
    <dgm:cxn modelId="{8DBBA263-63E7-4B0C-854B-D7323B7458F1}" type="presOf" srcId="{7395310A-B4C0-4FC3-9A38-8C080C558907}" destId="{FB3E76E9-9E56-45CF-BD4C-F72886F0BCD6}" srcOrd="0" destOrd="0" presId="urn:microsoft.com/office/officeart/2005/8/layout/lProcess3#1"/>
    <dgm:cxn modelId="{4949B555-1C08-4BC5-825C-827CD0F80031}" type="presOf" srcId="{12142956-26D9-4255-970D-F3ECFAE67DBF}" destId="{94D21A83-DD67-4745-946F-FA609BB8E59A}" srcOrd="0" destOrd="0" presId="urn:microsoft.com/office/officeart/2005/8/layout/lProcess3#1"/>
    <dgm:cxn modelId="{BA9B807D-471C-4D5B-B71F-8E6FA93CBB4F}" type="presOf" srcId="{69F9D7B8-BF1A-4F07-B8B3-4944641A641D}" destId="{23C61823-6A4F-49D7-B2C9-BFCE1721EE22}" srcOrd="0" destOrd="0" presId="urn:microsoft.com/office/officeart/2005/8/layout/lProcess3#1"/>
    <dgm:cxn modelId="{4EAD967E-9931-4527-9D78-1A8B1F08D80D}" srcId="{B5FBDE2A-868E-48A1-8CDF-7CA30D7E240F}" destId="{12142956-26D9-4255-970D-F3ECFAE67DBF}" srcOrd="0" destOrd="0" parTransId="{71AFE5FC-AC29-40D8-A521-15FA8948CE96}" sibTransId="{F8ECA6D4-3FC8-47C6-995B-59BC82BEA592}"/>
    <dgm:cxn modelId="{87F2408E-4F00-4DA9-A0FA-E50279EAEB13}" type="presOf" srcId="{629B9415-4AB0-4958-A8CF-731D48D6CF05}" destId="{C256F5F9-BBEB-47BF-BEBF-539D44F0448D}" srcOrd="0" destOrd="0" presId="urn:microsoft.com/office/officeart/2005/8/layout/lProcess3#1"/>
    <dgm:cxn modelId="{A7B98894-0B8D-4942-98CF-E816C7B1C5ED}" srcId="{629B9415-4AB0-4958-A8CF-731D48D6CF05}" destId="{B5FBDE2A-868E-48A1-8CDF-7CA30D7E240F}" srcOrd="1" destOrd="0" parTransId="{CDD26B1D-B359-429D-A7AD-DA0046CB6440}" sibTransId="{573D3BD6-82BD-4F54-8EF0-6A6FBE6F97D7}"/>
    <dgm:cxn modelId="{CE2E27B9-C9E4-45C4-9858-D1D4C9A5754A}" type="presOf" srcId="{B5FBDE2A-868E-48A1-8CDF-7CA30D7E240F}" destId="{9F4F59AB-E8D0-4321-B266-AD726BE3B773}" srcOrd="0" destOrd="0" presId="urn:microsoft.com/office/officeart/2005/8/layout/lProcess3#1"/>
    <dgm:cxn modelId="{075514CA-48B1-464B-9C26-CFBA27859732}" srcId="{7395310A-B4C0-4FC3-9A38-8C080C558907}" destId="{69F9D7B8-BF1A-4F07-B8B3-4944641A641D}" srcOrd="0" destOrd="0" parTransId="{5E654EAA-54C9-4C05-91D8-B3283283C4BC}" sibTransId="{6A827D73-C306-4C45-81C4-77B466AC900D}"/>
    <dgm:cxn modelId="{C1C366EA-E51C-4CB4-A904-CEACA0EA5039}" type="presOf" srcId="{47E8C000-D600-4FC7-96E7-EF85C0191E00}" destId="{AE4DC49D-15B2-4FCC-9A0F-C9F975D5337D}" srcOrd="0" destOrd="0" presId="urn:microsoft.com/office/officeart/2005/8/layout/lProcess3#1"/>
    <dgm:cxn modelId="{86E3B6F5-AA4F-4679-A356-C8813ABE0337}" srcId="{47E8C000-D600-4FC7-96E7-EF85C0191E00}" destId="{DADE8ADF-2222-41F8-B89D-087371278284}" srcOrd="0" destOrd="0" parTransId="{D94570E6-46FF-4C83-A633-9CF5237F0A48}" sibTransId="{95C3F243-0293-40F2-BC6F-DA38C8F431AF}"/>
    <dgm:cxn modelId="{800B4931-F431-4BF6-8850-DF92DC1B0565}" type="presParOf" srcId="{C256F5F9-BBEB-47BF-BEBF-539D44F0448D}" destId="{9D2B4954-FA41-46B4-98E6-EF7B35619D89}" srcOrd="0" destOrd="0" presId="urn:microsoft.com/office/officeart/2005/8/layout/lProcess3#1"/>
    <dgm:cxn modelId="{32F99B45-1D71-4741-A658-CF43E1F9F1DC}" type="presParOf" srcId="{9D2B4954-FA41-46B4-98E6-EF7B35619D89}" destId="{FB3E76E9-9E56-45CF-BD4C-F72886F0BCD6}" srcOrd="0" destOrd="0" presId="urn:microsoft.com/office/officeart/2005/8/layout/lProcess3#1"/>
    <dgm:cxn modelId="{BDE733F4-9151-4A2E-B123-0D5A3FEE2BAB}" type="presParOf" srcId="{9D2B4954-FA41-46B4-98E6-EF7B35619D89}" destId="{12AD191D-52BC-43D2-94FC-B85FCA6755CB}" srcOrd="1" destOrd="0" presId="urn:microsoft.com/office/officeart/2005/8/layout/lProcess3#1"/>
    <dgm:cxn modelId="{B2CEF4D5-41B1-4285-85A9-50EF4FC85D17}" type="presParOf" srcId="{9D2B4954-FA41-46B4-98E6-EF7B35619D89}" destId="{23C61823-6A4F-49D7-B2C9-BFCE1721EE22}" srcOrd="2" destOrd="0" presId="urn:microsoft.com/office/officeart/2005/8/layout/lProcess3#1"/>
    <dgm:cxn modelId="{8EE88711-5D7E-45F0-AC7D-552306823C59}" type="presParOf" srcId="{C256F5F9-BBEB-47BF-BEBF-539D44F0448D}" destId="{E30795D5-CDB9-44DF-B21F-D09D8BFDB873}" srcOrd="1" destOrd="0" presId="urn:microsoft.com/office/officeart/2005/8/layout/lProcess3#1"/>
    <dgm:cxn modelId="{C3C0DD17-B72C-47FE-88F6-7A77C4710DEC}" type="presParOf" srcId="{C256F5F9-BBEB-47BF-BEBF-539D44F0448D}" destId="{59ECE65C-2604-4BE0-98BE-17603055D8EE}" srcOrd="2" destOrd="0" presId="urn:microsoft.com/office/officeart/2005/8/layout/lProcess3#1"/>
    <dgm:cxn modelId="{308BF2A0-C749-491D-8E28-6D93935B1E62}" type="presParOf" srcId="{59ECE65C-2604-4BE0-98BE-17603055D8EE}" destId="{9F4F59AB-E8D0-4321-B266-AD726BE3B773}" srcOrd="0" destOrd="0" presId="urn:microsoft.com/office/officeart/2005/8/layout/lProcess3#1"/>
    <dgm:cxn modelId="{C083EE05-3F17-4977-9763-DE6C65ECE74C}" type="presParOf" srcId="{59ECE65C-2604-4BE0-98BE-17603055D8EE}" destId="{CCFCFAB6-29D0-4766-AFDF-5E79B8051851}" srcOrd="1" destOrd="0" presId="urn:microsoft.com/office/officeart/2005/8/layout/lProcess3#1"/>
    <dgm:cxn modelId="{4F4FF40E-C747-4D96-8CC9-BFD07AC3C528}" type="presParOf" srcId="{59ECE65C-2604-4BE0-98BE-17603055D8EE}" destId="{94D21A83-DD67-4745-946F-FA609BB8E59A}" srcOrd="2" destOrd="0" presId="urn:microsoft.com/office/officeart/2005/8/layout/lProcess3#1"/>
    <dgm:cxn modelId="{29EA18F3-C58D-4569-99C0-75AF77D3EC51}" type="presParOf" srcId="{C256F5F9-BBEB-47BF-BEBF-539D44F0448D}" destId="{0753E74E-96A4-4719-947B-B7B28DE088BE}" srcOrd="3" destOrd="0" presId="urn:microsoft.com/office/officeart/2005/8/layout/lProcess3#1"/>
    <dgm:cxn modelId="{40AB9895-1816-4273-A422-F98DF285DF49}" type="presParOf" srcId="{C256F5F9-BBEB-47BF-BEBF-539D44F0448D}" destId="{632541D0-2BCD-4FE9-9B7C-0FE2CBE130B1}" srcOrd="4" destOrd="0" presId="urn:microsoft.com/office/officeart/2005/8/layout/lProcess3#1"/>
    <dgm:cxn modelId="{9D5D8351-5793-499B-A730-9DD3AEB7D819}" type="presParOf" srcId="{632541D0-2BCD-4FE9-9B7C-0FE2CBE130B1}" destId="{AE4DC49D-15B2-4FCC-9A0F-C9F975D5337D}" srcOrd="0" destOrd="0" presId="urn:microsoft.com/office/officeart/2005/8/layout/lProcess3#1"/>
    <dgm:cxn modelId="{E1C00330-FBD3-4D9B-BA1E-100CC7A778A2}" type="presParOf" srcId="{632541D0-2BCD-4FE9-9B7C-0FE2CBE130B1}" destId="{CB30B3FF-40E8-452A-827E-F10709CEBC23}" srcOrd="1" destOrd="0" presId="urn:microsoft.com/office/officeart/2005/8/layout/lProcess3#1"/>
    <dgm:cxn modelId="{BF06DF80-975B-446E-ABDE-B3A38DA13DD0}" type="presParOf" srcId="{632541D0-2BCD-4FE9-9B7C-0FE2CBE130B1}" destId="{089FFCB2-FB32-4943-B61C-71896876B609}" srcOrd="2" destOrd="0" presId="urn:microsoft.com/office/officeart/2005/8/layout/lProcess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Empfehlung</a:t>
          </a:r>
          <a:endParaRPr lang="de-DE" sz="4700" dirty="0">
            <a:solidFill>
              <a:schemeClr val="tx1"/>
            </a:solidFill>
          </a:endParaRP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EDCEBCBB-834E-446D-95E5-62889FC1C18B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Begründung zur Auswahl von </a:t>
          </a:r>
          <a:r>
            <a:rPr lang="de-DE" sz="2800" dirty="0" err="1"/>
            <a:t>Scope</a:t>
          </a:r>
          <a:r>
            <a:rPr lang="de-DE" sz="2800" dirty="0"/>
            <a:t> 3 fehlt</a:t>
          </a:r>
          <a:endParaRPr lang="de-DE" sz="2800" cap="none" dirty="0"/>
        </a:p>
      </dgm:t>
    </dgm:pt>
    <dgm:pt modelId="{94C2620D-FDC1-4470-B7D6-22C43B656E96}" type="parTrans" cxnId="{911C459E-F84D-41D7-989E-E3125E735BBC}">
      <dgm:prSet/>
      <dgm:spPr/>
      <dgm:t>
        <a:bodyPr/>
        <a:lstStyle/>
        <a:p>
          <a:endParaRPr lang="de-DE"/>
        </a:p>
      </dgm:t>
    </dgm:pt>
    <dgm:pt modelId="{0132681B-310A-4140-9E99-0ACFB5631DA2}" type="sibTrans" cxnId="{911C459E-F84D-41D7-989E-E3125E735BBC}">
      <dgm:prSet/>
      <dgm:spPr/>
      <dgm:t>
        <a:bodyPr/>
        <a:lstStyle/>
        <a:p>
          <a:endParaRPr lang="de-DE"/>
        </a:p>
      </dgm:t>
    </dgm:pt>
    <dgm:pt modelId="{E617DF55-A027-42F2-8507-D665A0DF1727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Bezug zur Erfüllung der GHG Protocol-Grundprinzipien fehlt</a:t>
          </a:r>
          <a:endParaRPr lang="de-DE" sz="2800" cap="none" dirty="0"/>
        </a:p>
      </dgm:t>
    </dgm:pt>
    <dgm:pt modelId="{6FAB48FC-727A-4E7B-AF08-6651BB286668}" type="parTrans" cxnId="{4609D328-63E0-47C2-A45E-513E75EED789}">
      <dgm:prSet/>
      <dgm:spPr/>
      <dgm:t>
        <a:bodyPr/>
        <a:lstStyle/>
        <a:p>
          <a:endParaRPr lang="de-DE"/>
        </a:p>
      </dgm:t>
    </dgm:pt>
    <dgm:pt modelId="{6904011B-37AB-4BF6-A5A6-18F40E6A0CEE}" type="sibTrans" cxnId="{4609D328-63E0-47C2-A45E-513E75EED789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Impulse</a:t>
          </a:r>
          <a:endParaRPr lang="de-DE" sz="4700" dirty="0">
            <a:solidFill>
              <a:schemeClr val="tx1"/>
            </a:solidFill>
          </a:endParaRP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85ABED30-82AD-436A-AB7E-B044C48120CB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EMAS: </a:t>
          </a:r>
          <a:r>
            <a:rPr lang="de-DE" sz="2800" dirty="0" err="1"/>
            <a:t>Scope</a:t>
          </a:r>
          <a:r>
            <a:rPr lang="de-DE" sz="2800" dirty="0"/>
            <a:t> 1</a:t>
          </a:r>
          <a:endParaRPr lang="de-DE" sz="2800" cap="none" dirty="0"/>
        </a:p>
      </dgm:t>
    </dgm:pt>
    <dgm:pt modelId="{EF7D5478-2F33-4F61-9BF6-4CF68A25B6FC}" type="parTrans" cxnId="{1F56985E-763B-4A3C-84F1-5F822F772AD3}">
      <dgm:prSet/>
      <dgm:spPr/>
      <dgm:t>
        <a:bodyPr/>
        <a:lstStyle/>
        <a:p>
          <a:endParaRPr lang="de-DE"/>
        </a:p>
      </dgm:t>
    </dgm:pt>
    <dgm:pt modelId="{C846413A-DF5B-488A-BE4A-47E7597C149F}" type="sibTrans" cxnId="{1F56985E-763B-4A3C-84F1-5F822F772AD3}">
      <dgm:prSet/>
      <dgm:spPr/>
      <dgm:t>
        <a:bodyPr/>
        <a:lstStyle/>
        <a:p>
          <a:endParaRPr lang="de-DE"/>
        </a:p>
      </dgm:t>
    </dgm:pt>
    <dgm:pt modelId="{10B19013-7F00-4AE4-BE3B-CE679208FB09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/>
            <a:t>GHG-Protocol, ISO 14064-1, BISKO: Scope 1+2</a:t>
          </a:r>
          <a:endParaRPr lang="de-DE" sz="2800" cap="none" dirty="0"/>
        </a:p>
      </dgm:t>
    </dgm:pt>
    <dgm:pt modelId="{6ED8E144-676F-40E1-AF13-84AE53F5FFEE}" type="parTrans" cxnId="{1C4F5896-F343-4456-9F3A-7D0F4042A0A3}">
      <dgm:prSet/>
      <dgm:spPr/>
      <dgm:t>
        <a:bodyPr/>
        <a:lstStyle/>
        <a:p>
          <a:endParaRPr lang="de-DE"/>
        </a:p>
      </dgm:t>
    </dgm:pt>
    <dgm:pt modelId="{9E43F48D-A779-4FB8-A48E-FBE2C2765E1F}" type="sibTrans" cxnId="{1C4F5896-F343-4456-9F3A-7D0F4042A0A3}">
      <dgm:prSet/>
      <dgm:spPr/>
      <dgm:t>
        <a:bodyPr/>
        <a:lstStyle/>
        <a:p>
          <a:endParaRPr lang="de-DE"/>
        </a:p>
      </dgm:t>
    </dgm:pt>
    <dgm:pt modelId="{95133E88-8AFD-4CCF-A0C5-BBBF1E6516A1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ESRS und CSRD: </a:t>
          </a:r>
          <a:r>
            <a:rPr lang="de-DE" sz="2800" dirty="0" err="1"/>
            <a:t>Scope</a:t>
          </a:r>
          <a:r>
            <a:rPr lang="de-DE" sz="2800" dirty="0"/>
            <a:t> 1+2+3</a:t>
          </a:r>
          <a:endParaRPr lang="de-DE" sz="2800" cap="none" dirty="0"/>
        </a:p>
      </dgm:t>
    </dgm:pt>
    <dgm:pt modelId="{F85338EE-74DA-420D-9DC0-BE12269D0579}" type="parTrans" cxnId="{8A1853C4-4237-4A81-8D60-AD4DAA59E6A2}">
      <dgm:prSet/>
      <dgm:spPr/>
      <dgm:t>
        <a:bodyPr/>
        <a:lstStyle/>
        <a:p>
          <a:endParaRPr lang="de-DE"/>
        </a:p>
      </dgm:t>
    </dgm:pt>
    <dgm:pt modelId="{7D558A30-8C6B-4168-8B52-4C6126E26153}" type="sibTrans" cxnId="{8A1853C4-4237-4A81-8D60-AD4DAA59E6A2}">
      <dgm:prSet/>
      <dgm:spPr/>
      <dgm:t>
        <a:bodyPr/>
        <a:lstStyle/>
        <a:p>
          <a:endParaRPr lang="de-DE"/>
        </a:p>
      </dgm:t>
    </dgm:pt>
    <dgm:pt modelId="{A61A2653-D4E2-41B2-86CB-CD8DB8532A82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Wesentlichkeits-analyse nach ESRS</a:t>
          </a:r>
          <a:endParaRPr lang="de-DE" sz="2800" cap="none" dirty="0"/>
        </a:p>
      </dgm:t>
    </dgm:pt>
    <dgm:pt modelId="{45151F04-DF18-41EC-B2A9-57F4A481DF1D}" type="parTrans" cxnId="{113331BA-AB7F-4077-B03F-783064DF7A32}">
      <dgm:prSet/>
      <dgm:spPr/>
      <dgm:t>
        <a:bodyPr/>
        <a:lstStyle/>
        <a:p>
          <a:endParaRPr lang="de-DE"/>
        </a:p>
      </dgm:t>
    </dgm:pt>
    <dgm:pt modelId="{20923AD8-AC81-4992-AF52-01B8E86FC4D7}" type="sibTrans" cxnId="{113331BA-AB7F-4077-B03F-783064DF7A32}">
      <dgm:prSet/>
      <dgm:spPr/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dirty="0"/>
            <a:t>Bilanzierungspflichten</a:t>
          </a:r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690EBBFE-E28D-4E4C-8ADB-698218B800EF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dirty="0"/>
            <a:t>Überwiegende Zahl der HS bilanziert nach GHG- Protocol</a:t>
          </a:r>
        </a:p>
      </dgm:t>
    </dgm:pt>
    <dgm:pt modelId="{61BB6D39-A8FC-4DEF-897C-0DE921F823F8}" type="sibTrans" cxnId="{449C9170-0BD5-4BED-A2E4-E81EE899E645}">
      <dgm:prSet/>
      <dgm:spPr/>
      <dgm:t>
        <a:bodyPr/>
        <a:lstStyle/>
        <a:p>
          <a:endParaRPr lang="de-DE"/>
        </a:p>
      </dgm:t>
    </dgm:pt>
    <dgm:pt modelId="{C9DA4305-4499-4A74-897A-B8AA7C491F33}" type="parTrans" cxnId="{449C9170-0BD5-4BED-A2E4-E81EE899E645}">
      <dgm:prSet/>
      <dgm:spPr/>
      <dgm:t>
        <a:bodyPr/>
        <a:lstStyle/>
        <a:p>
          <a:endParaRPr lang="de-DE"/>
        </a:p>
      </dgm:t>
    </dgm:pt>
    <dgm:pt modelId="{3A971608-E3DE-4E43-BDF9-2E8914FE3832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defRPr/>
          </a:pPr>
          <a:r>
            <a:rPr lang="de-DE" sz="2800" dirty="0"/>
            <a:t>Studie Helmers et al.(2021)</a:t>
          </a:r>
          <a:endParaRPr sz="2800" dirty="0"/>
        </a:p>
      </dgm:t>
    </dgm:pt>
    <dgm:pt modelId="{ADAC818F-38A5-4A8C-B722-69A04E4BAF78}" type="parTrans" cxnId="{2960B0DA-AA46-4838-A8D8-FBAC165DC781}">
      <dgm:prSet/>
      <dgm:spPr/>
      <dgm:t>
        <a:bodyPr/>
        <a:lstStyle/>
        <a:p>
          <a:endParaRPr lang="de-DE"/>
        </a:p>
      </dgm:t>
    </dgm:pt>
    <dgm:pt modelId="{83C99752-646E-4D16-AF8C-BC98F212B2B8}" type="sibTrans" cxnId="{2960B0DA-AA46-4838-A8D8-FBAC165DC781}">
      <dgm:prSet/>
      <dgm:spPr/>
      <dgm:t>
        <a:bodyPr/>
        <a:lstStyle/>
        <a:p>
          <a:endParaRPr lang="de-DE"/>
        </a:p>
      </dgm:t>
    </dgm:pt>
    <dgm:pt modelId="{ABAF6A04-5772-4F5E-8A15-08C41E929D83}">
      <dgm:prSet phldrT="[Text]" custT="1"/>
      <dgm:spPr bwMode="auto"/>
      <dgm:t>
        <a:bodyPr/>
        <a:lstStyle/>
        <a:p>
          <a:pPr>
            <a:defRPr/>
          </a:pPr>
          <a:r>
            <a:rPr lang="de-DE" sz="2800" dirty="0"/>
            <a:t>Auswahlbegründung aller Emissionsquellen</a:t>
          </a:r>
          <a:endParaRPr sz="2800" dirty="0"/>
        </a:p>
      </dgm:t>
    </dgm:pt>
    <dgm:pt modelId="{7B3902EC-65A2-4826-82A3-A0F0E60EC0E6}" type="parTrans" cxnId="{D510A340-5AB0-4763-A088-46E45CB881B4}">
      <dgm:prSet/>
      <dgm:spPr/>
      <dgm:t>
        <a:bodyPr/>
        <a:lstStyle/>
        <a:p>
          <a:endParaRPr lang="de-DE"/>
        </a:p>
      </dgm:t>
    </dgm:pt>
    <dgm:pt modelId="{E1BE4731-96B9-40D7-A065-2E309AE6F4CE}" type="sibTrans" cxnId="{D510A340-5AB0-4763-A088-46E45CB881B4}">
      <dgm:prSet/>
      <dgm:spPr/>
      <dgm:t>
        <a:bodyPr/>
        <a:lstStyle/>
        <a:p>
          <a:endParaRPr lang="de-DE"/>
        </a:p>
      </dgm:t>
    </dgm:pt>
    <dgm:pt modelId="{163B4030-EA5C-47F4-AE39-C0ED37312F5D}">
      <dgm:prSet phldrT="[Text]" custT="1"/>
      <dgm:spPr bwMode="auto"/>
      <dgm:t>
        <a:bodyPr/>
        <a:lstStyle/>
        <a:p>
          <a:pPr>
            <a:defRPr/>
          </a:pPr>
          <a:r>
            <a:rPr lang="de-DE" sz="2800" dirty="0"/>
            <a:t>Basis-Bilanzrahmen</a:t>
          </a:r>
          <a:endParaRPr sz="2800" dirty="0"/>
        </a:p>
      </dgm:t>
    </dgm:pt>
    <dgm:pt modelId="{BC17576D-1A15-4E31-BA39-89375AA198E5}" type="parTrans" cxnId="{28DDDEA2-7F65-4014-B73D-71D6F18FAA1E}">
      <dgm:prSet/>
      <dgm:spPr/>
      <dgm:t>
        <a:bodyPr/>
        <a:lstStyle/>
        <a:p>
          <a:endParaRPr lang="de-DE"/>
        </a:p>
      </dgm:t>
    </dgm:pt>
    <dgm:pt modelId="{0EAC25C3-7077-4CBE-BE79-D98A8301E304}" type="sibTrans" cxnId="{28DDDEA2-7F65-4014-B73D-71D6F18FAA1E}">
      <dgm:prSet/>
      <dgm:spPr/>
      <dgm:t>
        <a:bodyPr/>
        <a:lstStyle/>
        <a:p>
          <a:endParaRPr lang="de-DE"/>
        </a:p>
      </dgm:t>
    </dgm:pt>
    <dgm:pt modelId="{358FDF85-6AC9-4A9E-9BCF-559AAFEFD48B}">
      <dgm:prSet phldrT="[Text]" custT="1"/>
      <dgm:spPr bwMode="auto"/>
      <dgm:t>
        <a:bodyPr/>
        <a:lstStyle/>
        <a:p>
          <a:pPr>
            <a:defRPr/>
          </a:pPr>
          <a:r>
            <a:rPr lang="de-DE" sz="2800" dirty="0"/>
            <a:t>Gestaffelte Selbstverpflichtung</a:t>
          </a:r>
          <a:endParaRPr sz="2800" dirty="0"/>
        </a:p>
      </dgm:t>
    </dgm:pt>
    <dgm:pt modelId="{0925B437-0106-4EFA-A674-4B5CAE55D16A}" type="parTrans" cxnId="{6903687F-8D7F-43F8-8DF5-7B2C4CEFB8BB}">
      <dgm:prSet/>
      <dgm:spPr/>
      <dgm:t>
        <a:bodyPr/>
        <a:lstStyle/>
        <a:p>
          <a:endParaRPr lang="de-DE"/>
        </a:p>
      </dgm:t>
    </dgm:pt>
    <dgm:pt modelId="{FCADC439-9517-4A47-9CE4-5FBB37B775F4}" type="sibTrans" cxnId="{6903687F-8D7F-43F8-8DF5-7B2C4CEFB8BB}">
      <dgm:prSet/>
      <dgm:spPr/>
      <dgm:t>
        <a:bodyPr/>
        <a:lstStyle/>
        <a:p>
          <a:endParaRPr lang="de-DE"/>
        </a:p>
      </dgm:t>
    </dgm:pt>
    <dgm:pt modelId="{8160011F-474B-40B0-8E3B-9AFFCDAE5AF8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dirty="0"/>
            <a:t>GHG Protocol / ISO 14064-1</a:t>
          </a:r>
        </a:p>
      </dgm:t>
    </dgm:pt>
    <dgm:pt modelId="{DFDB050C-5561-4D27-A481-090CCA1C6D20}" type="sibTrans" cxnId="{EFE8B4A1-4EBB-4BC6-8835-6537ACC00698}">
      <dgm:prSet/>
      <dgm:spPr/>
      <dgm:t>
        <a:bodyPr/>
        <a:lstStyle/>
        <a:p>
          <a:endParaRPr lang="de-DE"/>
        </a:p>
      </dgm:t>
    </dgm:pt>
    <dgm:pt modelId="{2AE1A156-C713-40E1-ADE5-6B82AB322CB3}" type="parTrans" cxnId="{EFE8B4A1-4EBB-4BC6-8835-6537ACC00698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7264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D6B26A59-7536-48B9-886B-792728EFAFE9}" type="pres">
      <dgm:prSet presAssocID="{227C33FC-2930-4712-A898-6B05156EBB2B}" presName="composite1" presStyleCnt="0"/>
      <dgm:spPr/>
    </dgm:pt>
    <dgm:pt modelId="{C9FF2E9C-88FA-4EC8-9040-931CFE845FFC}" type="pres">
      <dgm:prSet presAssocID="{227C33FC-2930-4712-A898-6B05156EBB2B}" presName="dummyNode1" presStyleLbl="node1" presStyleIdx="1" presStyleCnt="3"/>
      <dgm:spPr/>
    </dgm:pt>
    <dgm:pt modelId="{C4706354-9353-496A-9BD4-00A1E0E48584}" type="pres">
      <dgm:prSet presAssocID="{227C33FC-2930-4712-A898-6B05156EBB2B}" presName="childNode1" presStyleLbl="bgAcc1" presStyleIdx="2" presStyleCnt="3" custScaleX="117694" custScaleY="136861">
        <dgm:presLayoutVars>
          <dgm:bulletEnabled val="1"/>
        </dgm:presLayoutVars>
      </dgm:prSet>
      <dgm:spPr/>
    </dgm:pt>
    <dgm:pt modelId="{E3BEC93F-5613-442B-840A-FD68CFE47AFF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FB896220-B703-429D-B8A4-A29CD2204405}" type="pres">
      <dgm:prSet presAssocID="{227C33FC-2930-4712-A898-6B05156EBB2B}" presName="parentNode1" presStyleLbl="node1" presStyleIdx="2" presStyleCnt="3" custScaleY="66278" custLinFactNeighborX="-7371" custLinFactNeighborY="24666">
        <dgm:presLayoutVars>
          <dgm:chMax val="1"/>
          <dgm:bulletEnabled val="1"/>
        </dgm:presLayoutVars>
      </dgm:prSet>
      <dgm:spPr/>
    </dgm:pt>
    <dgm:pt modelId="{55E10F59-08D1-4DC6-985D-0E88E49A5332}" type="pres">
      <dgm:prSet presAssocID="{227C33FC-2930-4712-A898-6B05156EBB2B}" presName="connSite1" presStyleCnt="0"/>
      <dgm:spPr/>
    </dgm:pt>
  </dgm:ptLst>
  <dgm:cxnLst>
    <dgm:cxn modelId="{D0EF3609-AE87-4CA1-AABA-9F0931B2F2BC}" type="presOf" srcId="{690EBBFE-E28D-4E4C-8ADB-698218B800EF}" destId="{004C0DE9-2630-41B3-91A1-3E31B22B7CD1}" srcOrd="0" destOrd="0" presId="urn:microsoft.com/office/officeart/2005/8/layout/hProcess4"/>
    <dgm:cxn modelId="{B1F7800A-0D0C-46D5-AE12-4ADD12E5891E}" type="presOf" srcId="{3A971608-E3DE-4E43-BDF9-2E8914FE3832}" destId="{C53A3D60-C5C0-4172-B288-7137883CA2A8}" srcOrd="1" destOrd="4" presId="urn:microsoft.com/office/officeart/2005/8/layout/hProcess4"/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B71CFB14-B3A0-47D6-8EB3-A3C1D85FA79C}" type="presOf" srcId="{358FDF85-6AC9-4A9E-9BCF-559AAFEFD48B}" destId="{E3BEC93F-5613-442B-840A-FD68CFE47AFF}" srcOrd="1" destOrd="3" presId="urn:microsoft.com/office/officeart/2005/8/layout/hProcess4"/>
    <dgm:cxn modelId="{FB697418-1561-47A1-95B6-3B5DBD2EFFD0}" type="presOf" srcId="{8160011F-474B-40B0-8E3B-9AFFCDAE5AF8}" destId="{C4706354-9353-496A-9BD4-00A1E0E48584}" srcOrd="0" destOrd="0" presId="urn:microsoft.com/office/officeart/2005/8/layout/hProcess4"/>
    <dgm:cxn modelId="{4609D328-63E0-47C2-A45E-513E75EED789}" srcId="{DF69F5B4-040B-4F0E-B71D-4CDCF63FB261}" destId="{E617DF55-A027-42F2-8507-D665A0DF1727}" srcOrd="2" destOrd="0" parTransId="{6FAB48FC-727A-4E7B-AF08-6651BB286668}" sibTransId="{6904011B-37AB-4BF6-A5A6-18F40E6A0CEE}"/>
    <dgm:cxn modelId="{0021BC2D-BEBD-4788-98CB-CBFEFFB5C3BF}" type="presOf" srcId="{A61A2653-D4E2-41B2-86CB-CD8DB8532A82}" destId="{E3BEC93F-5613-442B-840A-FD68CFE47AFF}" srcOrd="1" destOrd="4" presId="urn:microsoft.com/office/officeart/2005/8/layout/hProcess4"/>
    <dgm:cxn modelId="{48C28837-0A19-45F8-88DF-554FD6BF81CD}" type="presOf" srcId="{163B4030-EA5C-47F4-AE39-C0ED37312F5D}" destId="{C4706354-9353-496A-9BD4-00A1E0E48584}" srcOrd="0" destOrd="2" presId="urn:microsoft.com/office/officeart/2005/8/layout/hProcess4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5E9AB63C-664C-44C2-A82C-ED3D8C6A7C06}" type="presOf" srcId="{ABAF6A04-5772-4F5E-8A15-08C41E929D83}" destId="{E3BEC93F-5613-442B-840A-FD68CFE47AFF}" srcOrd="1" destOrd="1" presId="urn:microsoft.com/office/officeart/2005/8/layout/hProcess4"/>
    <dgm:cxn modelId="{D94B253E-A611-49F2-86F5-C3C1272945E1}" type="presOf" srcId="{8160011F-474B-40B0-8E3B-9AFFCDAE5AF8}" destId="{E3BEC93F-5613-442B-840A-FD68CFE47AFF}" srcOrd="1" destOrd="0" presId="urn:microsoft.com/office/officeart/2005/8/layout/hProcess4"/>
    <dgm:cxn modelId="{8CD2623E-FA48-4ADF-923E-13B813ABBDE4}" type="presOf" srcId="{10B19013-7F00-4AE4-BE3B-CE679208FB09}" destId="{D298A0B9-85B1-45A0-BCAB-DEEC9FEBDD26}" srcOrd="0" destOrd="2" presId="urn:microsoft.com/office/officeart/2005/8/layout/hProcess4"/>
    <dgm:cxn modelId="{D510A340-5AB0-4763-A088-46E45CB881B4}" srcId="{227C33FC-2930-4712-A898-6B05156EBB2B}" destId="{ABAF6A04-5772-4F5E-8A15-08C41E929D83}" srcOrd="1" destOrd="0" parTransId="{7B3902EC-65A2-4826-82A3-A0F0E60EC0E6}" sibTransId="{E1BE4731-96B9-40D7-A065-2E309AE6F4CE}"/>
    <dgm:cxn modelId="{8279635E-193A-4B81-84F4-96F5DBE05375}" type="presOf" srcId="{690EBBFE-E28D-4E4C-8ADB-698218B800EF}" destId="{3190F2DC-F99B-42F7-BA19-B5A3BA088B6D}" srcOrd="1" destOrd="0" presId="urn:microsoft.com/office/officeart/2005/8/layout/hProcess4"/>
    <dgm:cxn modelId="{1F56985E-763B-4A3C-84F1-5F822F772AD3}" srcId="{7DAEEC0D-97AF-43F8-AE9E-56FC6EAAD120}" destId="{85ABED30-82AD-436A-AB7E-B044C48120CB}" srcOrd="0" destOrd="0" parTransId="{EF7D5478-2F33-4F61-9BF6-4CF68A25B6FC}" sibTransId="{C846413A-DF5B-488A-BE4A-47E7597C149F}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449C9170-0BD5-4BED-A2E4-E81EE899E645}" srcId="{DF69F5B4-040B-4F0E-B71D-4CDCF63FB261}" destId="{690EBBFE-E28D-4E4C-8ADB-698218B800EF}" srcOrd="0" destOrd="0" parTransId="{C9DA4305-4499-4A74-897A-B8AA7C491F33}" sibTransId="{61BB6D39-A8FC-4DEF-897C-0DE921F823F8}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7DF31F52-78A9-48A4-B643-A19D29A94306}" type="presOf" srcId="{227C33FC-2930-4712-A898-6B05156EBB2B}" destId="{FB896220-B703-429D-B8A4-A29CD2204405}" srcOrd="0" destOrd="0" presId="urn:microsoft.com/office/officeart/2005/8/layout/hProcess4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C0CEF859-E977-4141-BCD0-F0B04283F0A0}" type="presOf" srcId="{ABAF6A04-5772-4F5E-8A15-08C41E929D83}" destId="{C4706354-9353-496A-9BD4-00A1E0E48584}" srcOrd="0" destOrd="1" presId="urn:microsoft.com/office/officeart/2005/8/layout/hProcess4"/>
    <dgm:cxn modelId="{6903687F-8D7F-43F8-8DF5-7B2C4CEFB8BB}" srcId="{227C33FC-2930-4712-A898-6B05156EBB2B}" destId="{358FDF85-6AC9-4A9E-9BCF-559AAFEFD48B}" srcOrd="3" destOrd="0" parTransId="{0925B437-0106-4EFA-A674-4B5CAE55D16A}" sibTransId="{FCADC439-9517-4A47-9CE4-5FBB37B775F4}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36652084-BEF3-4CB6-9DF1-DA4FCD1FEAF2}" type="presOf" srcId="{A61A2653-D4E2-41B2-86CB-CD8DB8532A82}" destId="{C4706354-9353-496A-9BD4-00A1E0E48584}" srcOrd="0" destOrd="4" presId="urn:microsoft.com/office/officeart/2005/8/layout/hProcess4"/>
    <dgm:cxn modelId="{A05C478E-AA5D-4490-BC16-9058892EB4DB}" type="presOf" srcId="{95133E88-8AFD-4CCF-A0C5-BBBF1E6516A1}" destId="{C53A3D60-C5C0-4172-B288-7137883CA2A8}" srcOrd="1" destOrd="3" presId="urn:microsoft.com/office/officeart/2005/8/layout/hProcess4"/>
    <dgm:cxn modelId="{3E66A18F-A0FF-4D7D-9802-2269041F78A9}" type="presOf" srcId="{3A971608-E3DE-4E43-BDF9-2E8914FE3832}" destId="{D298A0B9-85B1-45A0-BCAB-DEEC9FEBDD26}" srcOrd="0" destOrd="4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6BBF6E96-4167-40C5-9290-1A49D835A2E4}" type="presOf" srcId="{EDCEBCBB-834E-446D-95E5-62889FC1C18B}" destId="{3190F2DC-F99B-42F7-BA19-B5A3BA088B6D}" srcOrd="1" destOrd="1" presId="urn:microsoft.com/office/officeart/2005/8/layout/hProcess4"/>
    <dgm:cxn modelId="{1C4F5896-F343-4456-9F3A-7D0F4042A0A3}" srcId="{7DAEEC0D-97AF-43F8-AE9E-56FC6EAAD120}" destId="{10B19013-7F00-4AE4-BE3B-CE679208FB09}" srcOrd="1" destOrd="0" parTransId="{6ED8E144-676F-40E1-AF13-84AE53F5FFEE}" sibTransId="{9E43F48D-A779-4FB8-A48E-FBE2C2765E1F}"/>
    <dgm:cxn modelId="{911C459E-F84D-41D7-989E-E3125E735BBC}" srcId="{DF69F5B4-040B-4F0E-B71D-4CDCF63FB261}" destId="{EDCEBCBB-834E-446D-95E5-62889FC1C18B}" srcOrd="1" destOrd="0" parTransId="{94C2620D-FDC1-4470-B7D6-22C43B656E96}" sibTransId="{0132681B-310A-4140-9E99-0ACFB5631DA2}"/>
    <dgm:cxn modelId="{EFE8B4A1-4EBB-4BC6-8835-6537ACC00698}" srcId="{227C33FC-2930-4712-A898-6B05156EBB2B}" destId="{8160011F-474B-40B0-8E3B-9AFFCDAE5AF8}" srcOrd="0" destOrd="0" parTransId="{2AE1A156-C713-40E1-ADE5-6B82AB322CB3}" sibTransId="{DFDB050C-5561-4D27-A481-090CCA1C6D20}"/>
    <dgm:cxn modelId="{28DDDEA2-7F65-4014-B73D-71D6F18FAA1E}" srcId="{227C33FC-2930-4712-A898-6B05156EBB2B}" destId="{163B4030-EA5C-47F4-AE39-C0ED37312F5D}" srcOrd="2" destOrd="0" parTransId="{BC17576D-1A15-4E31-BA39-89375AA198E5}" sibTransId="{0EAC25C3-7077-4CBE-BE79-D98A8301E304}"/>
    <dgm:cxn modelId="{A049D0A6-D121-4B94-BF3F-A11F5A2583CC}" type="presOf" srcId="{358FDF85-6AC9-4A9E-9BCF-559AAFEFD48B}" destId="{C4706354-9353-496A-9BD4-00A1E0E48584}" srcOrd="0" destOrd="3" presId="urn:microsoft.com/office/officeart/2005/8/layout/hProcess4"/>
    <dgm:cxn modelId="{2E1055AE-CE05-4100-9A65-5AD20E7ADC74}" type="presOf" srcId="{85ABED30-82AD-436A-AB7E-B044C48120CB}" destId="{C53A3D60-C5C0-4172-B288-7137883CA2A8}" srcOrd="1" destOrd="1" presId="urn:microsoft.com/office/officeart/2005/8/layout/hProcess4"/>
    <dgm:cxn modelId="{D409E1B0-E732-408D-8C36-DBF5020A5A54}" type="presOf" srcId="{10B19013-7F00-4AE4-BE3B-CE679208FB09}" destId="{C53A3D60-C5C0-4172-B288-7137883CA2A8}" srcOrd="1" destOrd="2" presId="urn:microsoft.com/office/officeart/2005/8/layout/hProcess4"/>
    <dgm:cxn modelId="{09299CB3-C3AB-4FC1-8491-472D243EE909}" type="presOf" srcId="{163B4030-EA5C-47F4-AE39-C0ED37312F5D}" destId="{E3BEC93F-5613-442B-840A-FD68CFE47AFF}" srcOrd="1" destOrd="2" presId="urn:microsoft.com/office/officeart/2005/8/layout/hProcess4"/>
    <dgm:cxn modelId="{113331BA-AB7F-4077-B03F-783064DF7A32}" srcId="{227C33FC-2930-4712-A898-6B05156EBB2B}" destId="{A61A2653-D4E2-41B2-86CB-CD8DB8532A82}" srcOrd="4" destOrd="0" parTransId="{45151F04-DF18-41EC-B2A9-57F4A481DF1D}" sibTransId="{20923AD8-AC81-4992-AF52-01B8E86FC4D7}"/>
    <dgm:cxn modelId="{8A1853C4-4237-4A81-8D60-AD4DAA59E6A2}" srcId="{7DAEEC0D-97AF-43F8-AE9E-56FC6EAAD120}" destId="{95133E88-8AFD-4CCF-A0C5-BBBF1E6516A1}" srcOrd="2" destOrd="0" parTransId="{F85338EE-74DA-420D-9DC0-BE12269D0579}" sibTransId="{7D558A30-8C6B-4168-8B52-4C6126E26153}"/>
    <dgm:cxn modelId="{205A96C8-FF2B-4F2A-99EC-F7FA10A653A9}" type="presOf" srcId="{E617DF55-A027-42F2-8507-D665A0DF1727}" destId="{004C0DE9-2630-41B3-91A1-3E31B22B7CD1}" srcOrd="0" destOrd="2" presId="urn:microsoft.com/office/officeart/2005/8/layout/hProcess4"/>
    <dgm:cxn modelId="{68A560CC-E0FC-41C7-AC35-6839FE4258AD}" type="presOf" srcId="{95133E88-8AFD-4CCF-A0C5-BBBF1E6516A1}" destId="{D298A0B9-85B1-45A0-BCAB-DEEC9FEBDD26}" srcOrd="0" destOrd="3" presId="urn:microsoft.com/office/officeart/2005/8/layout/hProcess4"/>
    <dgm:cxn modelId="{2960B0DA-AA46-4838-A8D8-FBAC165DC781}" srcId="{7DAEEC0D-97AF-43F8-AE9E-56FC6EAAD120}" destId="{3A971608-E3DE-4E43-BDF9-2E8914FE3832}" srcOrd="3" destOrd="0" parTransId="{ADAC818F-38A5-4A8C-B722-69A04E4BAF78}" sibTransId="{83C99752-646E-4D16-AF8C-BC98F212B2B8}"/>
    <dgm:cxn modelId="{1A1F79DE-424A-42C3-9621-E2ED760DF40D}" type="presOf" srcId="{85ABED30-82AD-436A-AB7E-B044C48120CB}" destId="{D298A0B9-85B1-45A0-BCAB-DEEC9FEBDD26}" srcOrd="0" destOrd="1" presId="urn:microsoft.com/office/officeart/2005/8/layout/hProcess4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CD5960FC-8829-45EF-BACC-0A7C76600BC3}" type="presOf" srcId="{EDCEBCBB-834E-446D-95E5-62889FC1C18B}" destId="{004C0DE9-2630-41B3-91A1-3E31B22B7CD1}" srcOrd="0" destOrd="1" presId="urn:microsoft.com/office/officeart/2005/8/layout/hProcess4"/>
    <dgm:cxn modelId="{ECC439FD-985A-4FBE-9F53-EBB0D61D145F}" type="presOf" srcId="{E617DF55-A027-42F2-8507-D665A0DF1727}" destId="{3190F2DC-F99B-42F7-BA19-B5A3BA088B6D}" srcOrd="1" destOrd="2" presId="urn:microsoft.com/office/officeart/2005/8/layout/hProcess4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3C4853E3-AF53-4104-A6BF-F815CF52C9B3}" type="presParOf" srcId="{16594B01-7894-497D-972E-AE0D7133F567}" destId="{D6B26A59-7536-48B9-886B-792728EFAFE9}" srcOrd="4" destOrd="0" presId="urn:microsoft.com/office/officeart/2005/8/layout/hProcess4"/>
    <dgm:cxn modelId="{5D1094A1-BD94-4468-A7B2-15D5729CD143}" type="presParOf" srcId="{D6B26A59-7536-48B9-886B-792728EFAFE9}" destId="{C9FF2E9C-88FA-4EC8-9040-931CFE845FFC}" srcOrd="0" destOrd="0" presId="urn:microsoft.com/office/officeart/2005/8/layout/hProcess4"/>
    <dgm:cxn modelId="{87118410-3EA6-46C2-B4B2-EAE3A455494D}" type="presParOf" srcId="{D6B26A59-7536-48B9-886B-792728EFAFE9}" destId="{C4706354-9353-496A-9BD4-00A1E0E48584}" srcOrd="1" destOrd="0" presId="urn:microsoft.com/office/officeart/2005/8/layout/hProcess4"/>
    <dgm:cxn modelId="{7B168BDB-6155-48D0-A557-B9C603B07E3A}" type="presParOf" srcId="{D6B26A59-7536-48B9-886B-792728EFAFE9}" destId="{E3BEC93F-5613-442B-840A-FD68CFE47AFF}" srcOrd="2" destOrd="0" presId="urn:microsoft.com/office/officeart/2005/8/layout/hProcess4"/>
    <dgm:cxn modelId="{428E29AA-299D-4DE5-88C3-B87DDF29494B}" type="presParOf" srcId="{D6B26A59-7536-48B9-886B-792728EFAFE9}" destId="{FB896220-B703-429D-B8A4-A29CD2204405}" srcOrd="3" destOrd="0" presId="urn:microsoft.com/office/officeart/2005/8/layout/hProcess4"/>
    <dgm:cxn modelId="{2FE895DC-BF22-4068-B5EB-9B7AD4C0CFA7}" type="presParOf" srcId="{D6B26A59-7536-48B9-886B-792728EFAFE9}" destId="{55E10F59-08D1-4DC6-985D-0E88E49A5332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95133E88-8AFD-4CCF-A0C5-BBBF1E6516A1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Konsistenz</a:t>
          </a:r>
        </a:p>
      </dgm:t>
    </dgm:pt>
    <dgm:pt modelId="{F85338EE-74DA-420D-9DC0-BE12269D0579}" type="parTrans" cxnId="{8A1853C4-4237-4A81-8D60-AD4DAA59E6A2}">
      <dgm:prSet/>
      <dgm:spPr/>
      <dgm:t>
        <a:bodyPr/>
        <a:lstStyle/>
        <a:p>
          <a:endParaRPr lang="de-DE"/>
        </a:p>
      </dgm:t>
    </dgm:pt>
    <dgm:pt modelId="{7D558A30-8C6B-4168-8B52-4C6126E26153}" type="sibTrans" cxnId="{8A1853C4-4237-4A81-8D60-AD4DAA59E6A2}">
      <dgm:prSet/>
      <dgm:spPr/>
      <dgm:t>
        <a:bodyPr/>
        <a:lstStyle/>
        <a:p>
          <a:endParaRPr lang="de-DE"/>
        </a:p>
      </dgm:t>
    </dgm:pt>
    <dgm:pt modelId="{A4E87ECD-E10C-4FA3-B921-80A957EE30E8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Transparenz</a:t>
          </a:r>
        </a:p>
      </dgm:t>
    </dgm:pt>
    <dgm:pt modelId="{9224019F-21ED-44B5-A78A-6F48D62D5482}" type="parTrans" cxnId="{67EF3B2C-6380-4A3E-BEEB-424BB3516FF2}">
      <dgm:prSet/>
      <dgm:spPr/>
      <dgm:t>
        <a:bodyPr/>
        <a:lstStyle/>
        <a:p>
          <a:endParaRPr lang="de-DE"/>
        </a:p>
      </dgm:t>
    </dgm:pt>
    <dgm:pt modelId="{7DE89D5A-70C3-4252-9563-C80A0950A34F}" type="sibTrans" cxnId="{67EF3B2C-6380-4A3E-BEEB-424BB3516FF2}">
      <dgm:prSet/>
      <dgm:spPr/>
      <dgm:t>
        <a:bodyPr/>
        <a:lstStyle/>
        <a:p>
          <a:endParaRPr lang="de-DE"/>
        </a:p>
      </dgm:t>
    </dgm:pt>
    <dgm:pt modelId="{7E39E7D8-1A0D-43DF-BC4E-8BF504A637F5}">
      <dgm:prSet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cap="none" dirty="0"/>
            <a:t>Genauigkeit</a:t>
          </a:r>
        </a:p>
      </dgm:t>
    </dgm:pt>
    <dgm:pt modelId="{925C105F-6BC8-44C3-AA06-F2D45E35AB6F}" type="parTrans" cxnId="{A2AA64F4-0F93-4C05-8FC0-266C1C688A7D}">
      <dgm:prSet/>
      <dgm:spPr/>
      <dgm:t>
        <a:bodyPr/>
        <a:lstStyle/>
        <a:p>
          <a:endParaRPr lang="de-DE"/>
        </a:p>
      </dgm:t>
    </dgm:pt>
    <dgm:pt modelId="{AE634F89-E034-4BC0-8557-6DD3C50D1254}" type="sibTrans" cxnId="{A2AA64F4-0F93-4C05-8FC0-266C1C688A7D}">
      <dgm:prSet/>
      <dgm:spPr/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cap="none" dirty="0"/>
            <a:t>GHG Protocol Prinzipien:</a:t>
          </a:r>
          <a:endParaRPr lang="de-DE" sz="2800" dirty="0"/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7CFB2978-DF1C-4A51-9BA1-40FE56424457}">
      <dgm:prSet custT="1"/>
      <dgm:spPr/>
      <dgm:t>
        <a:bodyPr/>
        <a:lstStyle/>
        <a:p>
          <a:pPr>
            <a:buChar char="•"/>
          </a:pPr>
          <a:r>
            <a:rPr lang="de-DE" sz="2800" dirty="0"/>
            <a:t>Vereinheitlichung der EF für alle HS</a:t>
          </a:r>
        </a:p>
      </dgm:t>
    </dgm:pt>
    <dgm:pt modelId="{D37D4C29-DB70-47DE-B9E0-0BD85E90FC3E}" type="parTrans" cxnId="{7FA00F70-FC85-4DB1-8B9D-7CAAB3BF6A28}">
      <dgm:prSet/>
      <dgm:spPr/>
      <dgm:t>
        <a:bodyPr/>
        <a:lstStyle/>
        <a:p>
          <a:endParaRPr lang="de-DE"/>
        </a:p>
      </dgm:t>
    </dgm:pt>
    <dgm:pt modelId="{D7DA8F4A-07A3-48BB-A2C8-BA5C34070591}" type="sibTrans" cxnId="{7FA00F70-FC85-4DB1-8B9D-7CAAB3BF6A28}">
      <dgm:prSet/>
      <dgm:spPr/>
      <dgm:t>
        <a:bodyPr/>
        <a:lstStyle/>
        <a:p>
          <a:endParaRPr lang="de-DE"/>
        </a:p>
      </dgm:t>
    </dgm:pt>
    <dgm:pt modelId="{6B1FCFF6-3D19-4B73-B1F3-7386E201CDA1}">
      <dgm:prSet custT="1"/>
      <dgm:spPr/>
      <dgm:t>
        <a:bodyPr/>
        <a:lstStyle/>
        <a:p>
          <a:pPr>
            <a:buChar char="•"/>
          </a:pPr>
          <a:r>
            <a:rPr lang="de-DE" sz="2800" dirty="0"/>
            <a:t>Wissenschaftliche Quellenangabe der EF</a:t>
          </a:r>
        </a:p>
      </dgm:t>
    </dgm:pt>
    <dgm:pt modelId="{E5FDA0D1-9620-4989-BFE6-2B38823C8773}" type="parTrans" cxnId="{648FE85C-AB7B-4ECC-8ADC-BF2CE041EE24}">
      <dgm:prSet/>
      <dgm:spPr/>
      <dgm:t>
        <a:bodyPr/>
        <a:lstStyle/>
        <a:p>
          <a:endParaRPr lang="de-DE"/>
        </a:p>
      </dgm:t>
    </dgm:pt>
    <dgm:pt modelId="{7BF42602-AB0C-455E-AF3E-16693935CE62}" type="sibTrans" cxnId="{648FE85C-AB7B-4ECC-8ADC-BF2CE041EE24}">
      <dgm:prSet/>
      <dgm:spPr/>
      <dgm:t>
        <a:bodyPr/>
        <a:lstStyle/>
        <a:p>
          <a:endParaRPr lang="de-DE"/>
        </a:p>
      </dgm:t>
    </dgm:pt>
    <dgm:pt modelId="{D22534C3-3531-425A-8E0A-B2508C14F05F}">
      <dgm:prSet custT="1"/>
      <dgm:spPr/>
      <dgm:t>
        <a:bodyPr/>
        <a:lstStyle/>
        <a:p>
          <a:pPr>
            <a:buChar char="•"/>
          </a:pPr>
          <a:r>
            <a:rPr lang="de-DE" sz="2800" dirty="0"/>
            <a:t>Optional: Entwicklung einer Gütekategorie für EF</a:t>
          </a:r>
        </a:p>
      </dgm:t>
    </dgm:pt>
    <dgm:pt modelId="{2470F10E-0E05-463A-9E63-90E55B1655F4}" type="parTrans" cxnId="{1EA2576E-80ED-45EC-A006-08DB154527FA}">
      <dgm:prSet/>
      <dgm:spPr/>
      <dgm:t>
        <a:bodyPr/>
        <a:lstStyle/>
        <a:p>
          <a:endParaRPr lang="de-DE"/>
        </a:p>
      </dgm:t>
    </dgm:pt>
    <dgm:pt modelId="{BA9C4451-19E9-4B67-8C0C-442502DC5613}" type="sibTrans" cxnId="{1EA2576E-80ED-45EC-A006-08DB154527FA}">
      <dgm:prSet/>
      <dgm:spPr/>
      <dgm:t>
        <a:bodyPr/>
        <a:lstStyle/>
        <a:p>
          <a:endParaRPr lang="de-DE"/>
        </a:p>
      </dgm:t>
    </dgm:pt>
    <dgm:pt modelId="{C6A6A208-BFFF-4FEC-8A6D-3FD08CB7A8E7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dirty="0"/>
            <a:t>Entwicklung eines Kriterienkatalogs zur Auswahl</a:t>
          </a:r>
        </a:p>
      </dgm:t>
    </dgm:pt>
    <dgm:pt modelId="{C4E3D9E6-3106-4C0F-AF77-2D68CC06470E}" type="sibTrans" cxnId="{BC43B33B-DA9D-4DA6-A3F5-B44F433CA53D}">
      <dgm:prSet/>
      <dgm:spPr/>
      <dgm:t>
        <a:bodyPr/>
        <a:lstStyle/>
        <a:p>
          <a:endParaRPr lang="de-DE"/>
        </a:p>
      </dgm:t>
    </dgm:pt>
    <dgm:pt modelId="{FA0A9654-E8E0-4C42-AF37-3BD224798BCA}" type="parTrans" cxnId="{BC43B33B-DA9D-4DA6-A3F5-B44F433CA53D}">
      <dgm:prSet/>
      <dgm:spPr/>
      <dgm:t>
        <a:bodyPr/>
        <a:lstStyle/>
        <a:p>
          <a:endParaRPr lang="de-DE"/>
        </a:p>
      </dgm:t>
    </dgm:pt>
    <dgm:pt modelId="{690EBBFE-E28D-4E4C-8ADB-698218B800EF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dirty="0"/>
            <a:t>Unzureichende Quellenangaben</a:t>
          </a:r>
        </a:p>
      </dgm:t>
    </dgm:pt>
    <dgm:pt modelId="{61BB6D39-A8FC-4DEF-897C-0DE921F823F8}" type="sibTrans" cxnId="{449C9170-0BD5-4BED-A2E4-E81EE899E645}">
      <dgm:prSet/>
      <dgm:spPr/>
      <dgm:t>
        <a:bodyPr/>
        <a:lstStyle/>
        <a:p>
          <a:endParaRPr lang="de-DE"/>
        </a:p>
      </dgm:t>
    </dgm:pt>
    <dgm:pt modelId="{C9DA4305-4499-4A74-897A-B8AA7C491F33}" type="parTrans" cxnId="{449C9170-0BD5-4BED-A2E4-E81EE899E645}">
      <dgm:prSet/>
      <dgm:spPr/>
      <dgm:t>
        <a:bodyPr/>
        <a:lstStyle/>
        <a:p>
          <a:endParaRPr lang="de-DE"/>
        </a:p>
      </dgm:t>
    </dgm:pt>
    <dgm:pt modelId="{221FCAE8-39AD-4022-8438-81CFDEC9601C}">
      <dgm:prSet custT="1"/>
      <dgm:spPr/>
      <dgm:t>
        <a:bodyPr/>
        <a:lstStyle/>
        <a:p>
          <a:pPr>
            <a:buChar char="•"/>
          </a:pPr>
          <a:r>
            <a:rPr lang="de-DE" sz="2800"/>
            <a:t>Fehlende Auswahlmethodik</a:t>
          </a:r>
          <a:endParaRPr lang="de-DE" sz="2800" dirty="0"/>
        </a:p>
      </dgm:t>
    </dgm:pt>
    <dgm:pt modelId="{B201CBA9-F9EB-4129-A82E-37A1BC27D6BC}" type="parTrans" cxnId="{5F4DF592-0E8C-45BF-93F2-82EB9EFC905B}">
      <dgm:prSet/>
      <dgm:spPr/>
      <dgm:t>
        <a:bodyPr/>
        <a:lstStyle/>
        <a:p>
          <a:endParaRPr lang="de-DE"/>
        </a:p>
      </dgm:t>
    </dgm:pt>
    <dgm:pt modelId="{C6DA3623-26DD-48F7-9A8E-722349348CB1}" type="sibTrans" cxnId="{5F4DF592-0E8C-45BF-93F2-82EB9EFC905B}">
      <dgm:prSet/>
      <dgm:spPr/>
      <dgm:t>
        <a:bodyPr/>
        <a:lstStyle/>
        <a:p>
          <a:endParaRPr lang="de-DE"/>
        </a:p>
      </dgm:t>
    </dgm:pt>
    <dgm:pt modelId="{DB1877B7-268E-48FF-B59C-3B9CAE0E78E7}">
      <dgm:prSet custT="1"/>
      <dgm:spPr/>
      <dgm:t>
        <a:bodyPr/>
        <a:lstStyle/>
        <a:p>
          <a:pPr>
            <a:buChar char="•"/>
          </a:pPr>
          <a:r>
            <a:rPr lang="de-DE" sz="2800" dirty="0"/>
            <a:t>Diversität besonders bei </a:t>
          </a:r>
          <a:r>
            <a:rPr lang="de-DE" sz="2800" dirty="0" err="1"/>
            <a:t>Scope</a:t>
          </a:r>
          <a:r>
            <a:rPr lang="de-DE" sz="2800" dirty="0"/>
            <a:t> 3 hoch</a:t>
          </a:r>
        </a:p>
      </dgm:t>
    </dgm:pt>
    <dgm:pt modelId="{389AE8E6-4CAE-48EA-A4F1-0BCAAEC7CA13}" type="parTrans" cxnId="{8D35361B-F1A7-4BCF-B568-A34B14E7DDF3}">
      <dgm:prSet/>
      <dgm:spPr/>
      <dgm:t>
        <a:bodyPr/>
        <a:lstStyle/>
        <a:p>
          <a:endParaRPr lang="de-DE"/>
        </a:p>
      </dgm:t>
    </dgm:pt>
    <dgm:pt modelId="{F8869AA3-863D-423B-BEB7-E9B8D3FA449F}" type="sibTrans" cxnId="{8D35361B-F1A7-4BCF-B568-A34B14E7DDF3}">
      <dgm:prSet/>
      <dgm:spPr/>
      <dgm:t>
        <a:bodyPr/>
        <a:lstStyle/>
        <a:p>
          <a:endParaRPr lang="de-DE"/>
        </a:p>
      </dgm:t>
    </dgm:pt>
    <dgm:pt modelId="{19A187D3-F286-47A6-9C2F-BE6D5806D373}">
      <dgm:prSet custT="1"/>
      <dgm:spPr/>
      <dgm:t>
        <a:bodyPr/>
        <a:lstStyle/>
        <a:p>
          <a:pPr>
            <a:buChar char="•"/>
          </a:pPr>
          <a:r>
            <a:rPr lang="de-DE" sz="2800" dirty="0"/>
            <a:t>EF unterschiedlicher Güte verwendet</a:t>
          </a:r>
        </a:p>
      </dgm:t>
    </dgm:pt>
    <dgm:pt modelId="{C4392077-3123-4E45-960A-4B45C3ECE797}" type="parTrans" cxnId="{3B90D2F0-8F33-4A4F-97AA-35DF3D62B6B6}">
      <dgm:prSet/>
      <dgm:spPr/>
      <dgm:t>
        <a:bodyPr/>
        <a:lstStyle/>
        <a:p>
          <a:endParaRPr lang="de-DE"/>
        </a:p>
      </dgm:t>
    </dgm:pt>
    <dgm:pt modelId="{7A273B57-F9B9-45AF-AA1F-413F4F1E9B4D}" type="sibTrans" cxnId="{3B90D2F0-8F33-4A4F-97AA-35DF3D62B6B6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D0EF3609-AE87-4CA1-AABA-9F0931B2F2BC}" type="presOf" srcId="{690EBBFE-E28D-4E4C-8ADB-698218B800EF}" destId="{004C0DE9-2630-41B3-91A1-3E31B22B7CD1}" srcOrd="0" destOrd="0" presId="urn:microsoft.com/office/officeart/2005/8/layout/hProcess4"/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6390FD13-DC90-4C1B-8714-80B2BD192864}" type="presOf" srcId="{6B1FCFF6-3D19-4B73-B1F3-7386E201CDA1}" destId="{55D3CD57-522B-427C-88FC-777B6B045A70}" srcOrd="0" destOrd="2" presId="urn:microsoft.com/office/officeart/2005/8/layout/hProcess4"/>
    <dgm:cxn modelId="{8D35361B-F1A7-4BCF-B568-A34B14E7DDF3}" srcId="{DF69F5B4-040B-4F0E-B71D-4CDCF63FB261}" destId="{DB1877B7-268E-48FF-B59C-3B9CAE0E78E7}" srcOrd="2" destOrd="0" parTransId="{389AE8E6-4CAE-48EA-A4F1-0BCAAEC7CA13}" sibTransId="{F8869AA3-863D-423B-BEB7-E9B8D3FA449F}"/>
    <dgm:cxn modelId="{6FC8D01E-A1EF-47F4-B581-6C28660BB93E}" type="presOf" srcId="{DB1877B7-268E-48FF-B59C-3B9CAE0E78E7}" destId="{3190F2DC-F99B-42F7-BA19-B5A3BA088B6D}" srcOrd="1" destOrd="2" presId="urn:microsoft.com/office/officeart/2005/8/layout/hProcess4"/>
    <dgm:cxn modelId="{932E7E20-8665-4E8E-9BD9-ECE7CE39CAE5}" type="presOf" srcId="{221FCAE8-39AD-4022-8438-81CFDEC9601C}" destId="{004C0DE9-2630-41B3-91A1-3E31B22B7CD1}" srcOrd="0" destOrd="1" presId="urn:microsoft.com/office/officeart/2005/8/layout/hProcess4"/>
    <dgm:cxn modelId="{69A4C220-79EB-4AA2-B3A9-88AB9FA838F3}" type="presOf" srcId="{A4E87ECD-E10C-4FA3-B921-80A957EE30E8}" destId="{C53A3D60-C5C0-4172-B288-7137883CA2A8}" srcOrd="1" destOrd="2" presId="urn:microsoft.com/office/officeart/2005/8/layout/hProcess4"/>
    <dgm:cxn modelId="{F9302728-2963-4120-BD90-C5C34D3E68AC}" type="presOf" srcId="{6B1FCFF6-3D19-4B73-B1F3-7386E201CDA1}" destId="{F00F7993-EA06-42D1-8A11-113E848EE472}" srcOrd="1" destOrd="2" presId="urn:microsoft.com/office/officeart/2005/8/layout/hProcess4"/>
    <dgm:cxn modelId="{67EF3B2C-6380-4A3E-BEEB-424BB3516FF2}" srcId="{7DAEEC0D-97AF-43F8-AE9E-56FC6EAAD120}" destId="{A4E87ECD-E10C-4FA3-B921-80A957EE30E8}" srcOrd="1" destOrd="0" parTransId="{9224019F-21ED-44B5-A78A-6F48D62D5482}" sibTransId="{7DE89D5A-70C3-4252-9563-C80A0950A34F}"/>
    <dgm:cxn modelId="{DCBD0833-CA89-4E56-9BC4-9A3968A7BC5C}" type="presOf" srcId="{DB1877B7-268E-48FF-B59C-3B9CAE0E78E7}" destId="{004C0DE9-2630-41B3-91A1-3E31B22B7CD1}" srcOrd="0" destOrd="2" presId="urn:microsoft.com/office/officeart/2005/8/layout/hProcess4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BC43B33B-DA9D-4DA6-A3F5-B44F433CA53D}" srcId="{227C33FC-2930-4712-A898-6B05156EBB2B}" destId="{C6A6A208-BFFF-4FEC-8A6D-3FD08CB7A8E7}" srcOrd="0" destOrd="0" parTransId="{FA0A9654-E8E0-4C42-AF37-3BD224798BCA}" sibTransId="{C4E3D9E6-3106-4C0F-AF77-2D68CC06470E}"/>
    <dgm:cxn modelId="{830BA73D-8307-4B3B-B43A-09AB734192AD}" type="presOf" srcId="{7E39E7D8-1A0D-43DF-BC4E-8BF504A637F5}" destId="{C53A3D60-C5C0-4172-B288-7137883CA2A8}" srcOrd="1" destOrd="3" presId="urn:microsoft.com/office/officeart/2005/8/layout/hProcess4"/>
    <dgm:cxn modelId="{648FE85C-AB7B-4ECC-8ADC-BF2CE041EE24}" srcId="{227C33FC-2930-4712-A898-6B05156EBB2B}" destId="{6B1FCFF6-3D19-4B73-B1F3-7386E201CDA1}" srcOrd="2" destOrd="0" parTransId="{E5FDA0D1-9620-4989-BFE6-2B38823C8773}" sibTransId="{7BF42602-AB0C-455E-AF3E-16693935CE62}"/>
    <dgm:cxn modelId="{8279635E-193A-4B81-84F4-96F5DBE05375}" type="presOf" srcId="{690EBBFE-E28D-4E4C-8ADB-698218B800EF}" destId="{3190F2DC-F99B-42F7-BA19-B5A3BA088B6D}" srcOrd="1" destOrd="0" presId="urn:microsoft.com/office/officeart/2005/8/layout/hProcess4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7BA71E6C-A511-4011-9044-A2B42D6731BB}" type="presOf" srcId="{D22534C3-3531-425A-8E0A-B2508C14F05F}" destId="{55D3CD57-522B-427C-88FC-777B6B045A70}" srcOrd="0" destOrd="3" presId="urn:microsoft.com/office/officeart/2005/8/layout/hProcess4"/>
    <dgm:cxn modelId="{1EA2576E-80ED-45EC-A006-08DB154527FA}" srcId="{227C33FC-2930-4712-A898-6B05156EBB2B}" destId="{D22534C3-3531-425A-8E0A-B2508C14F05F}" srcOrd="3" destOrd="0" parTransId="{2470F10E-0E05-463A-9E63-90E55B1655F4}" sibTransId="{BA9C4451-19E9-4B67-8C0C-442502DC5613}"/>
    <dgm:cxn modelId="{7FA00F70-FC85-4DB1-8B9D-7CAAB3BF6A28}" srcId="{227C33FC-2930-4712-A898-6B05156EBB2B}" destId="{7CFB2978-DF1C-4A51-9BA1-40FE56424457}" srcOrd="1" destOrd="0" parTransId="{D37D4C29-DB70-47DE-B9E0-0BD85E90FC3E}" sibTransId="{D7DA8F4A-07A3-48BB-A2C8-BA5C34070591}"/>
    <dgm:cxn modelId="{449C9170-0BD5-4BED-A2E4-E81EE899E645}" srcId="{DF69F5B4-040B-4F0E-B71D-4CDCF63FB261}" destId="{690EBBFE-E28D-4E4C-8ADB-698218B800EF}" srcOrd="0" destOrd="0" parTransId="{C9DA4305-4499-4A74-897A-B8AA7C491F33}" sibTransId="{61BB6D39-A8FC-4DEF-897C-0DE921F823F8}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F3A4CF53-6443-482E-A245-EA9F3AADAD1C}" type="presOf" srcId="{A4E87ECD-E10C-4FA3-B921-80A957EE30E8}" destId="{D298A0B9-85B1-45A0-BCAB-DEEC9FEBDD26}" srcOrd="0" destOrd="2" presId="urn:microsoft.com/office/officeart/2005/8/layout/hProcess4"/>
    <dgm:cxn modelId="{07509C77-A052-4DA6-9063-2C722861785E}" type="presOf" srcId="{19A187D3-F286-47A6-9C2F-BE6D5806D373}" destId="{004C0DE9-2630-41B3-91A1-3E31B22B7CD1}" srcOrd="0" destOrd="3" presId="urn:microsoft.com/office/officeart/2005/8/layout/hProcess4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A05C478E-AA5D-4490-BC16-9058892EB4DB}" type="presOf" srcId="{95133E88-8AFD-4CCF-A0C5-BBBF1E6516A1}" destId="{C53A3D60-C5C0-4172-B288-7137883CA2A8}" srcOrd="1" destOrd="1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5F4DF592-0E8C-45BF-93F2-82EB9EFC905B}" srcId="{DF69F5B4-040B-4F0E-B71D-4CDCF63FB261}" destId="{221FCAE8-39AD-4022-8438-81CFDEC9601C}" srcOrd="1" destOrd="0" parTransId="{B201CBA9-F9EB-4129-A82E-37A1BC27D6BC}" sibTransId="{C6DA3623-26DD-48F7-9A8E-722349348CB1}"/>
    <dgm:cxn modelId="{5D2BC099-7A6E-4107-BF54-FCC402480439}" type="presOf" srcId="{19A187D3-F286-47A6-9C2F-BE6D5806D373}" destId="{3190F2DC-F99B-42F7-BA19-B5A3BA088B6D}" srcOrd="1" destOrd="3" presId="urn:microsoft.com/office/officeart/2005/8/layout/hProcess4"/>
    <dgm:cxn modelId="{7AA25EA5-023C-41F6-BEE4-038C0C6B7D87}" type="presOf" srcId="{7E39E7D8-1A0D-43DF-BC4E-8BF504A637F5}" destId="{D298A0B9-85B1-45A0-BCAB-DEEC9FEBDD26}" srcOrd="0" destOrd="3" presId="urn:microsoft.com/office/officeart/2005/8/layout/hProcess4"/>
    <dgm:cxn modelId="{F81EA2A7-DE33-4EEC-82EB-B462B10EC154}" type="presOf" srcId="{7CFB2978-DF1C-4A51-9BA1-40FE56424457}" destId="{F00F7993-EA06-42D1-8A11-113E848EE472}" srcOrd="1" destOrd="1" presId="urn:microsoft.com/office/officeart/2005/8/layout/hProcess4"/>
    <dgm:cxn modelId="{00A8BDB0-8CCB-49CA-8A79-825BC89B05E4}" type="presOf" srcId="{C6A6A208-BFFF-4FEC-8A6D-3FD08CB7A8E7}" destId="{F00F7993-EA06-42D1-8A11-113E848EE472}" srcOrd="1" destOrd="0" presId="urn:microsoft.com/office/officeart/2005/8/layout/hProcess4"/>
    <dgm:cxn modelId="{9C8A86B8-E7B1-41E5-9659-E882903835E5}" type="presOf" srcId="{221FCAE8-39AD-4022-8438-81CFDEC9601C}" destId="{3190F2DC-F99B-42F7-BA19-B5A3BA088B6D}" srcOrd="1" destOrd="1" presId="urn:microsoft.com/office/officeart/2005/8/layout/hProcess4"/>
    <dgm:cxn modelId="{AE9871C3-249F-47A4-A06C-4A95A9BC417F}" type="presOf" srcId="{D22534C3-3531-425A-8E0A-B2508C14F05F}" destId="{F00F7993-EA06-42D1-8A11-113E848EE472}" srcOrd="1" destOrd="3" presId="urn:microsoft.com/office/officeart/2005/8/layout/hProcess4"/>
    <dgm:cxn modelId="{8A1853C4-4237-4A81-8D60-AD4DAA59E6A2}" srcId="{7DAEEC0D-97AF-43F8-AE9E-56FC6EAAD120}" destId="{95133E88-8AFD-4CCF-A0C5-BBBF1E6516A1}" srcOrd="0" destOrd="0" parTransId="{F85338EE-74DA-420D-9DC0-BE12269D0579}" sibTransId="{7D558A30-8C6B-4168-8B52-4C6126E26153}"/>
    <dgm:cxn modelId="{68A560CC-E0FC-41C7-AC35-6839FE4258AD}" type="presOf" srcId="{95133E88-8AFD-4CCF-A0C5-BBBF1E6516A1}" destId="{D298A0B9-85B1-45A0-BCAB-DEEC9FEBDD26}" srcOrd="0" destOrd="1" presId="urn:microsoft.com/office/officeart/2005/8/layout/hProcess4"/>
    <dgm:cxn modelId="{97EDDAD6-50F5-4CD8-8489-F2993AC0809F}" type="presOf" srcId="{C6A6A208-BFFF-4FEC-8A6D-3FD08CB7A8E7}" destId="{55D3CD57-522B-427C-88FC-777B6B045A70}" srcOrd="0" destOrd="0" presId="urn:microsoft.com/office/officeart/2005/8/layout/hProcess4"/>
    <dgm:cxn modelId="{3EC1C3D8-55C4-46A8-A441-1C914A0A1725}" type="presOf" srcId="{7CFB2978-DF1C-4A51-9BA1-40FE56424457}" destId="{55D3CD57-522B-427C-88FC-777B6B045A70}" srcOrd="0" destOrd="1" presId="urn:microsoft.com/office/officeart/2005/8/layout/hProcess4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3B90D2F0-8F33-4A4F-97AA-35DF3D62B6B6}" srcId="{DF69F5B4-040B-4F0E-B71D-4CDCF63FB261}" destId="{19A187D3-F286-47A6-9C2F-BE6D5806D373}" srcOrd="3" destOrd="0" parTransId="{C4392077-3123-4E45-960A-4B45C3ECE797}" sibTransId="{7A273B57-F9B9-45AF-AA1F-413F4F1E9B4D}"/>
    <dgm:cxn modelId="{A2AA64F4-0F93-4C05-8FC0-266C1C688A7D}" srcId="{7DAEEC0D-97AF-43F8-AE9E-56FC6EAAD120}" destId="{7E39E7D8-1A0D-43DF-BC4E-8BF504A637F5}" srcOrd="2" destOrd="0" parTransId="{925C105F-6BC8-44C3-AA06-F2D45E35AB6F}" sibTransId="{AE634F89-E034-4BC0-8557-6DD3C50D1254}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3200" dirty="0"/>
            <a:t>BISKO-Standard</a:t>
          </a:r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C6A6A208-BFFF-4FEC-8A6D-3FD08CB7A8E7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3200" dirty="0"/>
            <a:t>Ausweisung der Datengüte</a:t>
          </a:r>
        </a:p>
      </dgm:t>
    </dgm:pt>
    <dgm:pt modelId="{C4E3D9E6-3106-4C0F-AF77-2D68CC06470E}" type="sibTrans" cxnId="{BC43B33B-DA9D-4DA6-A3F5-B44F433CA53D}">
      <dgm:prSet/>
      <dgm:spPr/>
      <dgm:t>
        <a:bodyPr/>
        <a:lstStyle/>
        <a:p>
          <a:endParaRPr lang="de-DE"/>
        </a:p>
      </dgm:t>
    </dgm:pt>
    <dgm:pt modelId="{FA0A9654-E8E0-4C42-AF37-3BD224798BCA}" type="parTrans" cxnId="{BC43B33B-DA9D-4DA6-A3F5-B44F433CA53D}">
      <dgm:prSet/>
      <dgm:spPr/>
      <dgm:t>
        <a:bodyPr/>
        <a:lstStyle/>
        <a:p>
          <a:endParaRPr lang="de-DE"/>
        </a:p>
      </dgm:t>
    </dgm:pt>
    <dgm:pt modelId="{690EBBFE-E28D-4E4C-8ADB-698218B800EF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3200" dirty="0"/>
            <a:t>Überwiegend keine Ausweisung der Datengüte</a:t>
          </a:r>
        </a:p>
      </dgm:t>
    </dgm:pt>
    <dgm:pt modelId="{61BB6D39-A8FC-4DEF-897C-0DE921F823F8}" type="sibTrans" cxnId="{449C9170-0BD5-4BED-A2E4-E81EE899E645}">
      <dgm:prSet/>
      <dgm:spPr/>
      <dgm:t>
        <a:bodyPr/>
        <a:lstStyle/>
        <a:p>
          <a:endParaRPr lang="de-DE"/>
        </a:p>
      </dgm:t>
    </dgm:pt>
    <dgm:pt modelId="{C9DA4305-4499-4A74-897A-B8AA7C491F33}" type="parTrans" cxnId="{449C9170-0BD5-4BED-A2E4-E81EE899E645}">
      <dgm:prSet/>
      <dgm:spPr/>
      <dgm:t>
        <a:bodyPr/>
        <a:lstStyle/>
        <a:p>
          <a:endParaRPr lang="de-DE"/>
        </a:p>
      </dgm:t>
    </dgm:pt>
    <dgm:pt modelId="{6CC28504-B9D3-407A-95B3-45351E4CFE03}">
      <dgm:prSet custT="1"/>
      <dgm:spPr/>
      <dgm:t>
        <a:bodyPr/>
        <a:lstStyle/>
        <a:p>
          <a:pPr>
            <a:buChar char="•"/>
          </a:pPr>
          <a:r>
            <a:rPr lang="de-DE" sz="3200" dirty="0" err="1"/>
            <a:t>BayCalc</a:t>
          </a:r>
          <a:r>
            <a:rPr lang="de-DE" sz="3200" dirty="0"/>
            <a:t>-Tool</a:t>
          </a:r>
        </a:p>
      </dgm:t>
    </dgm:pt>
    <dgm:pt modelId="{341386E2-E821-43F2-8D70-1E779CD21D73}" type="parTrans" cxnId="{A43A3FE5-ABAF-4D6D-B0A3-469EDDE4972C}">
      <dgm:prSet/>
      <dgm:spPr/>
      <dgm:t>
        <a:bodyPr/>
        <a:lstStyle/>
        <a:p>
          <a:endParaRPr lang="de-DE"/>
        </a:p>
      </dgm:t>
    </dgm:pt>
    <dgm:pt modelId="{518DAA9D-7A95-486B-A487-E08CC746D9BB}" type="sibTrans" cxnId="{A43A3FE5-ABAF-4D6D-B0A3-469EDDE4972C}">
      <dgm:prSet/>
      <dgm:spPr/>
      <dgm:t>
        <a:bodyPr/>
        <a:lstStyle/>
        <a:p>
          <a:endParaRPr lang="de-DE"/>
        </a:p>
      </dgm:t>
    </dgm:pt>
    <dgm:pt modelId="{FF12F1DE-BD10-4CDE-BE88-55103380A70C}">
      <dgm:prSet custT="1"/>
      <dgm:spPr/>
      <dgm:t>
        <a:bodyPr/>
        <a:lstStyle/>
        <a:p>
          <a:pPr>
            <a:buChar char="•"/>
          </a:pPr>
          <a:r>
            <a:rPr lang="de-DE" sz="3200"/>
            <a:t>GHG Protocol</a:t>
          </a:r>
        </a:p>
      </dgm:t>
    </dgm:pt>
    <dgm:pt modelId="{87581C82-76B0-4AB2-A593-8285AE111F92}" type="parTrans" cxnId="{9C1F8346-FA6B-49B6-9BA6-147779804205}">
      <dgm:prSet/>
      <dgm:spPr/>
      <dgm:t>
        <a:bodyPr/>
        <a:lstStyle/>
        <a:p>
          <a:endParaRPr lang="de-DE"/>
        </a:p>
      </dgm:t>
    </dgm:pt>
    <dgm:pt modelId="{4A8E00C5-A7DD-4CC1-B9DC-DC28D50826DF}" type="sibTrans" cxnId="{9C1F8346-FA6B-49B6-9BA6-147779804205}">
      <dgm:prSet/>
      <dgm:spPr/>
      <dgm:t>
        <a:bodyPr/>
        <a:lstStyle/>
        <a:p>
          <a:endParaRPr lang="de-DE"/>
        </a:p>
      </dgm:t>
    </dgm:pt>
    <dgm:pt modelId="{62E36D58-5FC1-4E36-BA61-5157B79163BE}">
      <dgm:prSet custT="1"/>
      <dgm:spPr/>
      <dgm:t>
        <a:bodyPr/>
        <a:lstStyle/>
        <a:p>
          <a:pPr>
            <a:buChar char="•"/>
          </a:pPr>
          <a:r>
            <a:rPr lang="de-DE" sz="3200"/>
            <a:t>Transparenz</a:t>
          </a:r>
        </a:p>
      </dgm:t>
    </dgm:pt>
    <dgm:pt modelId="{8F0983D6-A01B-4F04-B48E-3ADDD05179F6}" type="parTrans" cxnId="{EBD0D0BF-5E72-4BE2-AF57-26BAAAEB7798}">
      <dgm:prSet/>
      <dgm:spPr/>
      <dgm:t>
        <a:bodyPr/>
        <a:lstStyle/>
        <a:p>
          <a:endParaRPr lang="de-DE"/>
        </a:p>
      </dgm:t>
    </dgm:pt>
    <dgm:pt modelId="{E8AAE9EC-64D7-42E2-8546-E5A3EE7C86CB}" type="sibTrans" cxnId="{EBD0D0BF-5E72-4BE2-AF57-26BAAAEB7798}">
      <dgm:prSet/>
      <dgm:spPr/>
      <dgm:t>
        <a:bodyPr/>
        <a:lstStyle/>
        <a:p>
          <a:endParaRPr lang="de-DE"/>
        </a:p>
      </dgm:t>
    </dgm:pt>
    <dgm:pt modelId="{E18F14C3-25D8-444D-9A03-29A34227D161}">
      <dgm:prSet custT="1"/>
      <dgm:spPr/>
      <dgm:t>
        <a:bodyPr/>
        <a:lstStyle/>
        <a:p>
          <a:pPr>
            <a:buChar char="•"/>
          </a:pPr>
          <a:r>
            <a:rPr lang="de-DE" sz="3200" dirty="0"/>
            <a:t>Genauigkeit</a:t>
          </a:r>
        </a:p>
      </dgm:t>
    </dgm:pt>
    <dgm:pt modelId="{BB4BAD01-5CAB-4ED3-A025-6FD56D441633}" type="parTrans" cxnId="{5BCC9E99-F6A1-44F1-A017-5577DB7DDE88}">
      <dgm:prSet/>
      <dgm:spPr/>
      <dgm:t>
        <a:bodyPr/>
        <a:lstStyle/>
        <a:p>
          <a:endParaRPr lang="de-DE"/>
        </a:p>
      </dgm:t>
    </dgm:pt>
    <dgm:pt modelId="{2D45B8AF-495F-4745-ACF8-1ED831A4ACBC}" type="sibTrans" cxnId="{5BCC9E99-F6A1-44F1-A017-5577DB7DDE88}">
      <dgm:prSet/>
      <dgm:spPr/>
      <dgm:t>
        <a:bodyPr/>
        <a:lstStyle/>
        <a:p>
          <a:endParaRPr lang="de-DE"/>
        </a:p>
      </dgm:t>
    </dgm:pt>
    <dgm:pt modelId="{D80E20DB-9F53-4917-BD82-C7CD8636C452}">
      <dgm:prSet custT="1"/>
      <dgm:spPr/>
      <dgm:t>
        <a:bodyPr/>
        <a:lstStyle/>
        <a:p>
          <a:pPr>
            <a:buChar char="•"/>
          </a:pPr>
          <a:r>
            <a:rPr lang="de-DE" sz="3200" dirty="0"/>
            <a:t>Qualitative Auswertung der Datengüte des Bilanzergebnisses</a:t>
          </a:r>
        </a:p>
      </dgm:t>
    </dgm:pt>
    <dgm:pt modelId="{BF9EDF46-13C3-4E4C-BA00-5FAC886F7DE8}" type="parTrans" cxnId="{ADE13A77-D2D2-421D-B862-B26D9A075F8C}">
      <dgm:prSet/>
      <dgm:spPr/>
      <dgm:t>
        <a:bodyPr/>
        <a:lstStyle/>
        <a:p>
          <a:endParaRPr lang="de-DE"/>
        </a:p>
      </dgm:t>
    </dgm:pt>
    <dgm:pt modelId="{CA467227-0437-4D7F-A4B9-7AA8EE292339}" type="sibTrans" cxnId="{ADE13A77-D2D2-421D-B862-B26D9A075F8C}">
      <dgm:prSet/>
      <dgm:spPr/>
      <dgm:t>
        <a:bodyPr/>
        <a:lstStyle/>
        <a:p>
          <a:endParaRPr lang="de-DE"/>
        </a:p>
      </dgm:t>
    </dgm:pt>
    <dgm:pt modelId="{6CDCAD76-C93B-440B-B326-4E714FEEC814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endParaRPr lang="de-DE" sz="3200" dirty="0"/>
        </a:p>
      </dgm:t>
    </dgm:pt>
    <dgm:pt modelId="{4D6543E2-0BA5-4F57-95F3-836EEBD851E6}" type="parTrans" cxnId="{D3789FCB-BABE-4192-A1E5-75D9025448BF}">
      <dgm:prSet/>
      <dgm:spPr/>
      <dgm:t>
        <a:bodyPr/>
        <a:lstStyle/>
        <a:p>
          <a:endParaRPr lang="de-DE"/>
        </a:p>
      </dgm:t>
    </dgm:pt>
    <dgm:pt modelId="{936088C0-8674-4ADD-BC71-0357F1719624}" type="sibTrans" cxnId="{D3789FCB-BABE-4192-A1E5-75D9025448BF}">
      <dgm:prSet/>
      <dgm:spPr/>
      <dgm:t>
        <a:bodyPr/>
        <a:lstStyle/>
        <a:p>
          <a:endParaRPr lang="de-DE"/>
        </a:p>
      </dgm:t>
    </dgm:pt>
    <dgm:pt modelId="{BAAB8475-362E-48BA-A561-00A33536AB31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endParaRPr lang="de-DE" sz="3200" dirty="0"/>
        </a:p>
      </dgm:t>
    </dgm:pt>
    <dgm:pt modelId="{C11FF4A3-F823-4259-897B-BB9D6CE1A19F}" type="parTrans" cxnId="{E5CB0D83-AD87-451C-A997-503B8F9F7982}">
      <dgm:prSet/>
      <dgm:spPr/>
      <dgm:t>
        <a:bodyPr/>
        <a:lstStyle/>
        <a:p>
          <a:endParaRPr lang="de-DE"/>
        </a:p>
      </dgm:t>
    </dgm:pt>
    <dgm:pt modelId="{80481CEB-6C95-4870-9C96-60721589E683}" type="sibTrans" cxnId="{E5CB0D83-AD87-451C-A997-503B8F9F7982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931D8201-6C40-4273-AED6-6D4FF8334AE9}" type="presOf" srcId="{D80E20DB-9F53-4917-BD82-C7CD8636C452}" destId="{55D3CD57-522B-427C-88FC-777B6B045A70}" srcOrd="0" destOrd="2" presId="urn:microsoft.com/office/officeart/2005/8/layout/hProcess4"/>
    <dgm:cxn modelId="{FD599802-5113-443C-852C-6ABB95A56E5E}" type="presOf" srcId="{6CDCAD76-C93B-440B-B326-4E714FEEC814}" destId="{F00F7993-EA06-42D1-8A11-113E848EE472}" srcOrd="1" destOrd="0" presId="urn:microsoft.com/office/officeart/2005/8/layout/hProcess4"/>
    <dgm:cxn modelId="{77569B05-8EFA-4895-893D-B64D2A12F30A}" type="presOf" srcId="{BAAB8475-362E-48BA-A561-00A33536AB31}" destId="{004C0DE9-2630-41B3-91A1-3E31B22B7CD1}" srcOrd="0" destOrd="0" presId="urn:microsoft.com/office/officeart/2005/8/layout/hProcess4"/>
    <dgm:cxn modelId="{D0EF3609-AE87-4CA1-AABA-9F0931B2F2BC}" type="presOf" srcId="{690EBBFE-E28D-4E4C-8ADB-698218B800EF}" destId="{004C0DE9-2630-41B3-91A1-3E31B22B7CD1}" srcOrd="0" destOrd="1" presId="urn:microsoft.com/office/officeart/2005/8/layout/hProcess4"/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56018236-3A96-4414-A30D-737060240880}" type="presOf" srcId="{62E36D58-5FC1-4E36-BA61-5157B79163BE}" destId="{C53A3D60-C5C0-4172-B288-7137883CA2A8}" srcOrd="1" destOrd="3" presId="urn:microsoft.com/office/officeart/2005/8/layout/hProcess4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BC43B33B-DA9D-4DA6-A3F5-B44F433CA53D}" srcId="{227C33FC-2930-4712-A898-6B05156EBB2B}" destId="{C6A6A208-BFFF-4FEC-8A6D-3FD08CB7A8E7}" srcOrd="1" destOrd="0" parTransId="{FA0A9654-E8E0-4C42-AF37-3BD224798BCA}" sibTransId="{C4E3D9E6-3106-4C0F-AF77-2D68CC06470E}"/>
    <dgm:cxn modelId="{8279635E-193A-4B81-84F4-96F5DBE05375}" type="presOf" srcId="{690EBBFE-E28D-4E4C-8ADB-698218B800EF}" destId="{3190F2DC-F99B-42F7-BA19-B5A3BA088B6D}" srcOrd="1" destOrd="1" presId="urn:microsoft.com/office/officeart/2005/8/layout/hProcess4"/>
    <dgm:cxn modelId="{2AC62061-D490-46F6-B1D4-EA5F58B0DD76}" type="presOf" srcId="{6CDCAD76-C93B-440B-B326-4E714FEEC814}" destId="{55D3CD57-522B-427C-88FC-777B6B045A70}" srcOrd="0" destOrd="0" presId="urn:microsoft.com/office/officeart/2005/8/layout/hProcess4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6F488C45-C258-475E-8D30-E7D6BB94DF02}" type="presOf" srcId="{6CC28504-B9D3-407A-95B3-45351E4CFE03}" destId="{C53A3D60-C5C0-4172-B288-7137883CA2A8}" srcOrd="1" destOrd="1" presId="urn:microsoft.com/office/officeart/2005/8/layout/hProcess4"/>
    <dgm:cxn modelId="{9C1F8346-FA6B-49B6-9BA6-147779804205}" srcId="{56A86D03-B67E-4206-96C4-5C19F5335E05}" destId="{FF12F1DE-BD10-4CDE-BE88-55103380A70C}" srcOrd="2" destOrd="0" parTransId="{87581C82-76B0-4AB2-A593-8285AE111F92}" sibTransId="{4A8E00C5-A7DD-4CC1-B9DC-DC28D50826DF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61590647-C12D-45DC-86D7-54DFA0B3D2BA}" type="presOf" srcId="{E18F14C3-25D8-444D-9A03-29A34227D161}" destId="{D298A0B9-85B1-45A0-BCAB-DEEC9FEBDD26}" srcOrd="0" destOrd="4" presId="urn:microsoft.com/office/officeart/2005/8/layout/hProcess4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449C9170-0BD5-4BED-A2E4-E81EE899E645}" srcId="{DF69F5B4-040B-4F0E-B71D-4CDCF63FB261}" destId="{690EBBFE-E28D-4E4C-8ADB-698218B800EF}" srcOrd="1" destOrd="0" parTransId="{C9DA4305-4499-4A74-897A-B8AA7C491F33}" sibTransId="{61BB6D39-A8FC-4DEF-897C-0DE921F823F8}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262EA752-FA21-4BE1-92C4-927C5E3EF434}" type="presOf" srcId="{62E36D58-5FC1-4E36-BA61-5157B79163BE}" destId="{D298A0B9-85B1-45A0-BCAB-DEEC9FEBDD26}" srcOrd="0" destOrd="3" presId="urn:microsoft.com/office/officeart/2005/8/layout/hProcess4"/>
    <dgm:cxn modelId="{96450073-A7DD-4379-B354-66E1ED6CA142}" type="presOf" srcId="{BAAB8475-362E-48BA-A561-00A33536AB31}" destId="{3190F2DC-F99B-42F7-BA19-B5A3BA088B6D}" srcOrd="1" destOrd="0" presId="urn:microsoft.com/office/officeart/2005/8/layout/hProcess4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ADE13A77-D2D2-421D-B862-B26D9A075F8C}" srcId="{227C33FC-2930-4712-A898-6B05156EBB2B}" destId="{D80E20DB-9F53-4917-BD82-C7CD8636C452}" srcOrd="2" destOrd="0" parTransId="{BF9EDF46-13C3-4E4C-BA00-5FAC886F7DE8}" sibTransId="{CA467227-0437-4D7F-A4B9-7AA8EE292339}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E5CB0D83-AD87-451C-A997-503B8F9F7982}" srcId="{DF69F5B4-040B-4F0E-B71D-4CDCF63FB261}" destId="{BAAB8475-362E-48BA-A561-00A33536AB31}" srcOrd="0" destOrd="0" parTransId="{C11FF4A3-F823-4259-897B-BB9D6CE1A19F}" sibTransId="{80481CEB-6C95-4870-9C96-60721589E683}"/>
    <dgm:cxn modelId="{2011978F-A312-4AD1-979B-6D8F9A223117}" type="presOf" srcId="{6CC28504-B9D3-407A-95B3-45351E4CFE03}" destId="{D298A0B9-85B1-45A0-BCAB-DEEC9FEBDD26}" srcOrd="0" destOrd="1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5BCC9E99-F6A1-44F1-A017-5577DB7DDE88}" srcId="{FF12F1DE-BD10-4CDE-BE88-55103380A70C}" destId="{E18F14C3-25D8-444D-9A03-29A34227D161}" srcOrd="1" destOrd="0" parTransId="{BB4BAD01-5CAB-4ED3-A025-6FD56D441633}" sibTransId="{2D45B8AF-495F-4745-ACF8-1ED831A4ACBC}"/>
    <dgm:cxn modelId="{56C6E09A-BF9D-4B61-AF43-52202A825EB4}" type="presOf" srcId="{FF12F1DE-BD10-4CDE-BE88-55103380A70C}" destId="{D298A0B9-85B1-45A0-BCAB-DEEC9FEBDD26}" srcOrd="0" destOrd="2" presId="urn:microsoft.com/office/officeart/2005/8/layout/hProcess4"/>
    <dgm:cxn modelId="{2016D6A8-FB51-4B79-8887-60A32E93BA7C}" type="presOf" srcId="{D80E20DB-9F53-4917-BD82-C7CD8636C452}" destId="{F00F7993-EA06-42D1-8A11-113E848EE472}" srcOrd="1" destOrd="2" presId="urn:microsoft.com/office/officeart/2005/8/layout/hProcess4"/>
    <dgm:cxn modelId="{00A8BDB0-8CCB-49CA-8A79-825BC89B05E4}" type="presOf" srcId="{C6A6A208-BFFF-4FEC-8A6D-3FD08CB7A8E7}" destId="{F00F7993-EA06-42D1-8A11-113E848EE472}" srcOrd="1" destOrd="1" presId="urn:microsoft.com/office/officeart/2005/8/layout/hProcess4"/>
    <dgm:cxn modelId="{EBD0D0BF-5E72-4BE2-AF57-26BAAAEB7798}" srcId="{FF12F1DE-BD10-4CDE-BE88-55103380A70C}" destId="{62E36D58-5FC1-4E36-BA61-5157B79163BE}" srcOrd="0" destOrd="0" parTransId="{8F0983D6-A01B-4F04-B48E-3ADDD05179F6}" sibTransId="{E8AAE9EC-64D7-42E2-8546-E5A3EE7C86CB}"/>
    <dgm:cxn modelId="{D3789FCB-BABE-4192-A1E5-75D9025448BF}" srcId="{227C33FC-2930-4712-A898-6B05156EBB2B}" destId="{6CDCAD76-C93B-440B-B326-4E714FEEC814}" srcOrd="0" destOrd="0" parTransId="{4D6543E2-0BA5-4F57-95F3-836EEBD851E6}" sibTransId="{936088C0-8674-4ADD-BC71-0357F1719624}"/>
    <dgm:cxn modelId="{106FC1CD-02AE-498D-B909-A72CBC9A76C2}" type="presOf" srcId="{FF12F1DE-BD10-4CDE-BE88-55103380A70C}" destId="{C53A3D60-C5C0-4172-B288-7137883CA2A8}" srcOrd="1" destOrd="2" presId="urn:microsoft.com/office/officeart/2005/8/layout/hProcess4"/>
    <dgm:cxn modelId="{97EDDAD6-50F5-4CD8-8489-F2993AC0809F}" type="presOf" srcId="{C6A6A208-BFFF-4FEC-8A6D-3FD08CB7A8E7}" destId="{55D3CD57-522B-427C-88FC-777B6B045A70}" srcOrd="0" destOrd="1" presId="urn:microsoft.com/office/officeart/2005/8/layout/hProcess4"/>
    <dgm:cxn modelId="{A43A3FE5-ABAF-4D6D-B0A3-469EDDE4972C}" srcId="{56A86D03-B67E-4206-96C4-5C19F5335E05}" destId="{6CC28504-B9D3-407A-95B3-45351E4CFE03}" srcOrd="1" destOrd="0" parTransId="{341386E2-E821-43F2-8D70-1E779CD21D73}" sibTransId="{518DAA9D-7A95-486B-A487-E08CC746D9BB}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A7FEDAED-C899-4BDA-910D-4C6DF8543E97}" type="presOf" srcId="{E18F14C3-25D8-444D-9A03-29A34227D161}" destId="{C53A3D60-C5C0-4172-B288-7137883CA2A8}" srcOrd="1" destOrd="4" presId="urn:microsoft.com/office/officeart/2005/8/layout/hProcess4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3000" dirty="0"/>
            <a:t>GHG-Protocol</a:t>
          </a:r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6CDCAD76-C93B-440B-B326-4E714FEEC814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3000" dirty="0"/>
            <a:t>Ausweisung in Scopes &amp; Maßnahmenbereichen</a:t>
          </a:r>
        </a:p>
      </dgm:t>
    </dgm:pt>
    <dgm:pt modelId="{4D6543E2-0BA5-4F57-95F3-836EEBD851E6}" type="parTrans" cxnId="{D3789FCB-BABE-4192-A1E5-75D9025448BF}">
      <dgm:prSet/>
      <dgm:spPr/>
      <dgm:t>
        <a:bodyPr/>
        <a:lstStyle/>
        <a:p>
          <a:endParaRPr lang="de-DE"/>
        </a:p>
      </dgm:t>
    </dgm:pt>
    <dgm:pt modelId="{936088C0-8674-4ADD-BC71-0357F1719624}" type="sibTrans" cxnId="{D3789FCB-BABE-4192-A1E5-75D9025448BF}">
      <dgm:prSet/>
      <dgm:spPr/>
      <dgm:t>
        <a:bodyPr/>
        <a:lstStyle/>
        <a:p>
          <a:endParaRPr lang="de-DE"/>
        </a:p>
      </dgm:t>
    </dgm:pt>
    <dgm:pt modelId="{BAAB8475-362E-48BA-A561-00A33536AB31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3000" dirty="0"/>
            <a:t>Überwiegend in Scopes</a:t>
          </a:r>
        </a:p>
      </dgm:t>
    </dgm:pt>
    <dgm:pt modelId="{C11FF4A3-F823-4259-897B-BB9D6CE1A19F}" type="parTrans" cxnId="{E5CB0D83-AD87-451C-A997-503B8F9F7982}">
      <dgm:prSet/>
      <dgm:spPr/>
      <dgm:t>
        <a:bodyPr/>
        <a:lstStyle/>
        <a:p>
          <a:endParaRPr lang="de-DE"/>
        </a:p>
      </dgm:t>
    </dgm:pt>
    <dgm:pt modelId="{80481CEB-6C95-4870-9C96-60721589E683}" type="sibTrans" cxnId="{E5CB0D83-AD87-451C-A997-503B8F9F7982}">
      <dgm:prSet/>
      <dgm:spPr/>
      <dgm:t>
        <a:bodyPr/>
        <a:lstStyle/>
        <a:p>
          <a:endParaRPr lang="de-DE"/>
        </a:p>
      </dgm:t>
    </dgm:pt>
    <dgm:pt modelId="{E24EBFB9-B9E3-442D-97FA-E612F9E8994D}">
      <dgm:prSet custT="1"/>
      <dgm:spPr/>
      <dgm:t>
        <a:bodyPr/>
        <a:lstStyle/>
        <a:p>
          <a:pPr>
            <a:buChar char="•"/>
          </a:pPr>
          <a:r>
            <a:rPr lang="de-DE" sz="3000" dirty="0"/>
            <a:t>z.T. zusätzlich in Maßnahmen-bereichen</a:t>
          </a:r>
        </a:p>
      </dgm:t>
    </dgm:pt>
    <dgm:pt modelId="{4C572A94-2659-44FF-840E-924459C30B41}" type="parTrans" cxnId="{D3630FF9-3B2D-4929-AFD0-8FD8C3E3C775}">
      <dgm:prSet/>
      <dgm:spPr/>
      <dgm:t>
        <a:bodyPr/>
        <a:lstStyle/>
        <a:p>
          <a:endParaRPr lang="de-DE"/>
        </a:p>
      </dgm:t>
    </dgm:pt>
    <dgm:pt modelId="{12E29C0B-D589-429E-B381-D0A946DAEA57}" type="sibTrans" cxnId="{D3630FF9-3B2D-4929-AFD0-8FD8C3E3C775}">
      <dgm:prSet/>
      <dgm:spPr/>
      <dgm:t>
        <a:bodyPr/>
        <a:lstStyle/>
        <a:p>
          <a:endParaRPr lang="de-DE"/>
        </a:p>
      </dgm:t>
    </dgm:pt>
    <dgm:pt modelId="{14E33AD7-99A1-4C62-B241-4A366208DB84}">
      <dgm:prSet custT="1"/>
      <dgm:spPr/>
      <dgm:t>
        <a:bodyPr/>
        <a:lstStyle/>
        <a:p>
          <a:pPr>
            <a:buChar char="•"/>
          </a:pPr>
          <a:r>
            <a:rPr lang="de-DE" sz="3000" dirty="0"/>
            <a:t>Methodische Unsicherheiten</a:t>
          </a:r>
        </a:p>
      </dgm:t>
    </dgm:pt>
    <dgm:pt modelId="{37AD9621-5F76-458A-B2CE-EF9234084EEB}" type="parTrans" cxnId="{D7959F5F-FEDE-417B-91CB-6FEF8D3DB744}">
      <dgm:prSet/>
      <dgm:spPr/>
      <dgm:t>
        <a:bodyPr/>
        <a:lstStyle/>
        <a:p>
          <a:endParaRPr lang="de-DE"/>
        </a:p>
      </dgm:t>
    </dgm:pt>
    <dgm:pt modelId="{B43E2507-8E77-4DF9-AC00-2168659D3EDE}" type="sibTrans" cxnId="{D7959F5F-FEDE-417B-91CB-6FEF8D3DB744}">
      <dgm:prSet/>
      <dgm:spPr/>
      <dgm:t>
        <a:bodyPr/>
        <a:lstStyle/>
        <a:p>
          <a:endParaRPr lang="de-DE"/>
        </a:p>
      </dgm:t>
    </dgm:pt>
    <dgm:pt modelId="{B3E8E48A-4C16-4ACD-82E8-D40B4E1F6FC9}">
      <dgm:prSet custT="1"/>
      <dgm:spPr/>
      <dgm:t>
        <a:bodyPr/>
        <a:lstStyle/>
        <a:p>
          <a:pPr>
            <a:buChar char="•"/>
          </a:pPr>
          <a:r>
            <a:rPr lang="de-DE" sz="3000" dirty="0"/>
            <a:t>Monitoring-Bedarf der HS</a:t>
          </a:r>
        </a:p>
      </dgm:t>
    </dgm:pt>
    <dgm:pt modelId="{F46F65A5-E800-4998-8FC6-EEB92EB52D72}" type="parTrans" cxnId="{721C4B63-2379-4974-B698-B7F6AFFC34F7}">
      <dgm:prSet/>
      <dgm:spPr/>
      <dgm:t>
        <a:bodyPr/>
        <a:lstStyle/>
        <a:p>
          <a:endParaRPr lang="de-DE"/>
        </a:p>
      </dgm:t>
    </dgm:pt>
    <dgm:pt modelId="{B42896F3-AD6C-4A06-9B82-93ED68B627BF}" type="sibTrans" cxnId="{721C4B63-2379-4974-B698-B7F6AFFC34F7}">
      <dgm:prSet/>
      <dgm:spPr/>
      <dgm:t>
        <a:bodyPr/>
        <a:lstStyle/>
        <a:p>
          <a:endParaRPr lang="de-DE"/>
        </a:p>
      </dgm:t>
    </dgm:pt>
    <dgm:pt modelId="{CF774CB5-FBFB-44B0-A64C-0330B076A7C3}">
      <dgm:prSet custT="1"/>
      <dgm:spPr/>
      <dgm:t>
        <a:bodyPr/>
        <a:lstStyle/>
        <a:p>
          <a:pPr>
            <a:buChar char="•"/>
          </a:pPr>
          <a:r>
            <a:rPr lang="de-DE" sz="3000" dirty="0"/>
            <a:t>Definition einheitlicher Maßnahmenbereiche</a:t>
          </a:r>
        </a:p>
      </dgm:t>
    </dgm:pt>
    <dgm:pt modelId="{BF8C31D6-BB9B-46AA-BC46-05DA9E9E2CFB}" type="parTrans" cxnId="{ED47680D-7450-4D0D-B994-EE4F93245915}">
      <dgm:prSet/>
      <dgm:spPr/>
      <dgm:t>
        <a:bodyPr/>
        <a:lstStyle/>
        <a:p>
          <a:endParaRPr lang="de-DE"/>
        </a:p>
      </dgm:t>
    </dgm:pt>
    <dgm:pt modelId="{44180CC9-6987-4A60-99B9-22985C1E4905}" type="sibTrans" cxnId="{ED47680D-7450-4D0D-B994-EE4F93245915}">
      <dgm:prSet/>
      <dgm:spPr/>
      <dgm:t>
        <a:bodyPr/>
        <a:lstStyle/>
        <a:p>
          <a:endParaRPr lang="de-DE"/>
        </a:p>
      </dgm:t>
    </dgm:pt>
    <dgm:pt modelId="{C7687A9C-9B64-4831-89EB-0C37B4F7BC6D}">
      <dgm:prSet custT="1"/>
      <dgm:spPr/>
      <dgm:t>
        <a:bodyPr/>
        <a:lstStyle/>
        <a:p>
          <a:pPr>
            <a:buChar char="•"/>
          </a:pPr>
          <a:r>
            <a:rPr lang="de-DE" sz="3000" dirty="0"/>
            <a:t>Leitfaden zur Methodik</a:t>
          </a:r>
        </a:p>
      </dgm:t>
    </dgm:pt>
    <dgm:pt modelId="{07C24D0B-28B1-4FC9-B647-BCF06F76DF1C}" type="parTrans" cxnId="{CD00AB67-AF78-4EA3-A45A-BEE62778CDC7}">
      <dgm:prSet/>
      <dgm:spPr/>
      <dgm:t>
        <a:bodyPr/>
        <a:lstStyle/>
        <a:p>
          <a:endParaRPr lang="de-DE"/>
        </a:p>
      </dgm:t>
    </dgm:pt>
    <dgm:pt modelId="{515416C9-35E8-4399-9BD4-0603CEDA6009}" type="sibTrans" cxnId="{CD00AB67-AF78-4EA3-A45A-BEE62778CDC7}">
      <dgm:prSet/>
      <dgm:spPr/>
      <dgm:t>
        <a:bodyPr/>
        <a:lstStyle/>
        <a:p>
          <a:endParaRPr lang="de-DE"/>
        </a:p>
      </dgm:t>
    </dgm:pt>
    <dgm:pt modelId="{B33E26C2-4265-4BC0-8451-A78BEA73FA05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endParaRPr lang="de-DE" sz="3000" dirty="0"/>
        </a:p>
      </dgm:t>
    </dgm:pt>
    <dgm:pt modelId="{6840636C-2D2C-4613-A751-0D42FC36AC19}" type="parTrans" cxnId="{06015EBE-7E03-4429-A09F-B705544FC885}">
      <dgm:prSet/>
      <dgm:spPr/>
      <dgm:t>
        <a:bodyPr/>
        <a:lstStyle/>
        <a:p>
          <a:endParaRPr lang="de-DE"/>
        </a:p>
      </dgm:t>
    </dgm:pt>
    <dgm:pt modelId="{1D947586-C15A-467D-AE1A-8DDC36953976}" type="sibTrans" cxnId="{06015EBE-7E03-4429-A09F-B705544FC885}">
      <dgm:prSet/>
      <dgm:spPr/>
      <dgm:t>
        <a:bodyPr/>
        <a:lstStyle/>
        <a:p>
          <a:endParaRPr lang="de-DE"/>
        </a:p>
      </dgm:t>
    </dgm:pt>
    <dgm:pt modelId="{EC80826B-75C8-45EB-AC1C-0DA4A1C74195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endParaRPr lang="de-DE" sz="3000" dirty="0"/>
        </a:p>
      </dgm:t>
    </dgm:pt>
    <dgm:pt modelId="{ECCEC5A3-D7F5-4E07-9C38-724B18D8FBF6}" type="parTrans" cxnId="{AAF84754-958F-4E17-90EC-57A364F3F081}">
      <dgm:prSet/>
      <dgm:spPr/>
      <dgm:t>
        <a:bodyPr/>
        <a:lstStyle/>
        <a:p>
          <a:endParaRPr lang="de-DE"/>
        </a:p>
      </dgm:t>
    </dgm:pt>
    <dgm:pt modelId="{70502492-8A2F-417D-AAF6-E2D390054E45}" type="sibTrans" cxnId="{AAF84754-958F-4E17-90EC-57A364F3F081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FD599802-5113-443C-852C-6ABB95A56E5E}" type="presOf" srcId="{6CDCAD76-C93B-440B-B326-4E714FEEC814}" destId="{F00F7993-EA06-42D1-8A11-113E848EE472}" srcOrd="1" destOrd="1" presId="urn:microsoft.com/office/officeart/2005/8/layout/hProcess4"/>
    <dgm:cxn modelId="{77569B05-8EFA-4895-893D-B64D2A12F30A}" type="presOf" srcId="{BAAB8475-362E-48BA-A561-00A33536AB31}" destId="{004C0DE9-2630-41B3-91A1-3E31B22B7CD1}" srcOrd="0" destOrd="1" presId="urn:microsoft.com/office/officeart/2005/8/layout/hProcess4"/>
    <dgm:cxn modelId="{A7000E06-E56D-4E54-8BB5-6E0C1AA38198}" type="presOf" srcId="{14E33AD7-99A1-4C62-B241-4A366208DB84}" destId="{3190F2DC-F99B-42F7-BA19-B5A3BA088B6D}" srcOrd="1" destOrd="3" presId="urn:microsoft.com/office/officeart/2005/8/layout/hProcess4"/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ED47680D-7450-4D0D-B994-EE4F93245915}" srcId="{227C33FC-2930-4712-A898-6B05156EBB2B}" destId="{CF774CB5-FBFB-44B0-A64C-0330B076A7C3}" srcOrd="2" destOrd="0" parTransId="{BF8C31D6-BB9B-46AA-BC46-05DA9E9E2CFB}" sibTransId="{44180CC9-6987-4A60-99B9-22985C1E4905}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2214C25D-B254-41C9-93A0-306FABC8CD28}" type="presOf" srcId="{C7687A9C-9B64-4831-89EB-0C37B4F7BC6D}" destId="{55D3CD57-522B-427C-88FC-777B6B045A70}" srcOrd="0" destOrd="3" presId="urn:microsoft.com/office/officeart/2005/8/layout/hProcess4"/>
    <dgm:cxn modelId="{D7959F5F-FEDE-417B-91CB-6FEF8D3DB744}" srcId="{DF69F5B4-040B-4F0E-B71D-4CDCF63FB261}" destId="{14E33AD7-99A1-4C62-B241-4A366208DB84}" srcOrd="3" destOrd="0" parTransId="{37AD9621-5F76-458A-B2CE-EF9234084EEB}" sibTransId="{B43E2507-8E77-4DF9-AC00-2168659D3EDE}"/>
    <dgm:cxn modelId="{2AC62061-D490-46F6-B1D4-EA5F58B0DD76}" type="presOf" srcId="{6CDCAD76-C93B-440B-B326-4E714FEEC814}" destId="{55D3CD57-522B-427C-88FC-777B6B045A70}" srcOrd="0" destOrd="1" presId="urn:microsoft.com/office/officeart/2005/8/layout/hProcess4"/>
    <dgm:cxn modelId="{1DDEED61-36D1-4A45-B2C8-2BC73A42A5E3}" type="presOf" srcId="{B33E26C2-4265-4BC0-8451-A78BEA73FA05}" destId="{3190F2DC-F99B-42F7-BA19-B5A3BA088B6D}" srcOrd="1" destOrd="0" presId="urn:microsoft.com/office/officeart/2005/8/layout/hProcess4"/>
    <dgm:cxn modelId="{721C4B63-2379-4974-B698-B7F6AFFC34F7}" srcId="{56A86D03-B67E-4206-96C4-5C19F5335E05}" destId="{B3E8E48A-4C16-4ACD-82E8-D40B4E1F6FC9}" srcOrd="1" destOrd="0" parTransId="{F46F65A5-E800-4998-8FC6-EEB92EB52D72}" sibTransId="{B42896F3-AD6C-4A06-9B82-93ED68B627BF}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CD00AB67-AF78-4EA3-A45A-BEE62778CDC7}" srcId="{227C33FC-2930-4712-A898-6B05156EBB2B}" destId="{C7687A9C-9B64-4831-89EB-0C37B4F7BC6D}" srcOrd="3" destOrd="0" parTransId="{07C24D0B-28B1-4FC9-B647-BCF06F76DF1C}" sibTransId="{515416C9-35E8-4399-9BD4-0603CEDA6009}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96450073-A7DD-4379-B354-66E1ED6CA142}" type="presOf" srcId="{BAAB8475-362E-48BA-A561-00A33536AB31}" destId="{3190F2DC-F99B-42F7-BA19-B5A3BA088B6D}" srcOrd="1" destOrd="1" presId="urn:microsoft.com/office/officeart/2005/8/layout/hProcess4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AAF84754-958F-4E17-90EC-57A364F3F081}" srcId="{227C33FC-2930-4712-A898-6B05156EBB2B}" destId="{EC80826B-75C8-45EB-AC1C-0DA4A1C74195}" srcOrd="0" destOrd="0" parTransId="{ECCEC5A3-D7F5-4E07-9C38-724B18D8FBF6}" sibTransId="{70502492-8A2F-417D-AAF6-E2D390054E45}"/>
    <dgm:cxn modelId="{C5F2E175-EDA9-4F89-BB1C-16DC38A678D3}" type="presOf" srcId="{CF774CB5-FBFB-44B0-A64C-0330B076A7C3}" destId="{55D3CD57-522B-427C-88FC-777B6B045A70}" srcOrd="0" destOrd="2" presId="urn:microsoft.com/office/officeart/2005/8/layout/hProcess4"/>
    <dgm:cxn modelId="{BD1DA477-229B-4E87-9D8C-F29A166A8E01}" type="presOf" srcId="{14E33AD7-99A1-4C62-B241-4A366208DB84}" destId="{004C0DE9-2630-41B3-91A1-3E31B22B7CD1}" srcOrd="0" destOrd="3" presId="urn:microsoft.com/office/officeart/2005/8/layout/hProcess4"/>
    <dgm:cxn modelId="{DA24F780-54C5-4071-8F91-08776E85E5F4}" type="presOf" srcId="{B3E8E48A-4C16-4ACD-82E8-D40B4E1F6FC9}" destId="{C53A3D60-C5C0-4172-B288-7137883CA2A8}" srcOrd="1" destOrd="1" presId="urn:microsoft.com/office/officeart/2005/8/layout/hProcess4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E5CB0D83-AD87-451C-A997-503B8F9F7982}" srcId="{DF69F5B4-040B-4F0E-B71D-4CDCF63FB261}" destId="{BAAB8475-362E-48BA-A561-00A33536AB31}" srcOrd="1" destOrd="0" parTransId="{C11FF4A3-F823-4259-897B-BB9D6CE1A19F}" sibTransId="{80481CEB-6C95-4870-9C96-60721589E683}"/>
    <dgm:cxn modelId="{C9D5DD86-5458-45D7-8CE2-B2F69A60E3F6}" type="presOf" srcId="{B33E26C2-4265-4BC0-8451-A78BEA73FA05}" destId="{004C0DE9-2630-41B3-91A1-3E31B22B7CD1}" srcOrd="0" destOrd="0" presId="urn:microsoft.com/office/officeart/2005/8/layout/hProcess4"/>
    <dgm:cxn modelId="{E0820C88-FE4F-40FC-A53E-97F1F1B2B4D2}" type="presOf" srcId="{E24EBFB9-B9E3-442D-97FA-E612F9E8994D}" destId="{004C0DE9-2630-41B3-91A1-3E31B22B7CD1}" srcOrd="0" destOrd="2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AA5E139F-01D1-43AF-8BD0-0810CFA66195}" type="presOf" srcId="{B3E8E48A-4C16-4ACD-82E8-D40B4E1F6FC9}" destId="{D298A0B9-85B1-45A0-BCAB-DEEC9FEBDD26}" srcOrd="0" destOrd="1" presId="urn:microsoft.com/office/officeart/2005/8/layout/hProcess4"/>
    <dgm:cxn modelId="{0C9E3AB6-A394-4985-92B7-113A390C4140}" type="presOf" srcId="{C7687A9C-9B64-4831-89EB-0C37B4F7BC6D}" destId="{F00F7993-EA06-42D1-8A11-113E848EE472}" srcOrd="1" destOrd="3" presId="urn:microsoft.com/office/officeart/2005/8/layout/hProcess4"/>
    <dgm:cxn modelId="{9A9A64BC-AB85-491A-B70A-51FFAA7F2DBF}" type="presOf" srcId="{EC80826B-75C8-45EB-AC1C-0DA4A1C74195}" destId="{55D3CD57-522B-427C-88FC-777B6B045A70}" srcOrd="0" destOrd="0" presId="urn:microsoft.com/office/officeart/2005/8/layout/hProcess4"/>
    <dgm:cxn modelId="{06015EBE-7E03-4429-A09F-B705544FC885}" srcId="{DF69F5B4-040B-4F0E-B71D-4CDCF63FB261}" destId="{B33E26C2-4265-4BC0-8451-A78BEA73FA05}" srcOrd="0" destOrd="0" parTransId="{6840636C-2D2C-4613-A751-0D42FC36AC19}" sibTransId="{1D947586-C15A-467D-AE1A-8DDC36953976}"/>
    <dgm:cxn modelId="{EF1E50C4-2291-43B8-8871-F375C7DB8059}" type="presOf" srcId="{E24EBFB9-B9E3-442D-97FA-E612F9E8994D}" destId="{3190F2DC-F99B-42F7-BA19-B5A3BA088B6D}" srcOrd="1" destOrd="2" presId="urn:microsoft.com/office/officeart/2005/8/layout/hProcess4"/>
    <dgm:cxn modelId="{77C5D8C9-9FF4-4B9A-A983-B5F0598DB505}" type="presOf" srcId="{EC80826B-75C8-45EB-AC1C-0DA4A1C74195}" destId="{F00F7993-EA06-42D1-8A11-113E848EE472}" srcOrd="1" destOrd="0" presId="urn:microsoft.com/office/officeart/2005/8/layout/hProcess4"/>
    <dgm:cxn modelId="{D3789FCB-BABE-4192-A1E5-75D9025448BF}" srcId="{227C33FC-2930-4712-A898-6B05156EBB2B}" destId="{6CDCAD76-C93B-440B-B326-4E714FEEC814}" srcOrd="1" destOrd="0" parTransId="{4D6543E2-0BA5-4F57-95F3-836EEBD851E6}" sibTransId="{936088C0-8674-4ADD-BC71-0357F1719624}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D3630FF9-3B2D-4929-AFD0-8FD8C3E3C775}" srcId="{DF69F5B4-040B-4F0E-B71D-4CDCF63FB261}" destId="{E24EBFB9-B9E3-442D-97FA-E612F9E8994D}" srcOrd="2" destOrd="0" parTransId="{4C572A94-2659-44FF-840E-924459C30B41}" sibTransId="{12E29C0B-D589-429E-B381-D0A946DAEA57}"/>
    <dgm:cxn modelId="{5F88C8F9-6ECF-4207-AB86-AE0632A6A385}" type="presOf" srcId="{CF774CB5-FBFB-44B0-A64C-0330B076A7C3}" destId="{F00F7993-EA06-42D1-8A11-113E848EE472}" srcOrd="1" destOrd="2" presId="urn:microsoft.com/office/officeart/2005/8/layout/hProcess4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3000" dirty="0"/>
            <a:t>Berichtsformate und Bedarfe der HS</a:t>
          </a:r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EC80826B-75C8-45EB-AC1C-0DA4A1C74195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3000" dirty="0"/>
            <a:t>Entwicklung eines einheitlichen Kennzahlen-Katalogs für weiterführende Dokumente und Berichte</a:t>
          </a:r>
        </a:p>
      </dgm:t>
    </dgm:pt>
    <dgm:pt modelId="{ECCEC5A3-D7F5-4E07-9C38-724B18D8FBF6}" type="parTrans" cxnId="{AAF84754-958F-4E17-90EC-57A364F3F081}">
      <dgm:prSet/>
      <dgm:spPr/>
      <dgm:t>
        <a:bodyPr/>
        <a:lstStyle/>
        <a:p>
          <a:endParaRPr lang="de-DE"/>
        </a:p>
      </dgm:t>
    </dgm:pt>
    <dgm:pt modelId="{70502492-8A2F-417D-AAF6-E2D390054E45}" type="sibTrans" cxnId="{AAF84754-958F-4E17-90EC-57A364F3F081}">
      <dgm:prSet/>
      <dgm:spPr/>
      <dgm:t>
        <a:bodyPr/>
        <a:lstStyle/>
        <a:p>
          <a:endParaRPr lang="de-DE"/>
        </a:p>
      </dgm:t>
    </dgm:pt>
    <dgm:pt modelId="{4BFB5C48-6AFE-412A-B539-80A7C6B429F5}">
      <dgm:prSet custT="1"/>
      <dgm:spPr/>
      <dgm:t>
        <a:bodyPr/>
        <a:lstStyle/>
        <a:p>
          <a:r>
            <a:rPr lang="de-DE" sz="3000" dirty="0"/>
            <a:t>Berechnungsgrundlage der Kennzahlen z.T. nicht angegeben </a:t>
          </a:r>
        </a:p>
      </dgm:t>
    </dgm:pt>
    <dgm:pt modelId="{1892C223-605A-4FBA-B345-D168C97833EE}" type="parTrans" cxnId="{7E454E3B-6666-4CB8-A199-25B00A4E19C9}">
      <dgm:prSet/>
      <dgm:spPr/>
      <dgm:t>
        <a:bodyPr/>
        <a:lstStyle/>
        <a:p>
          <a:endParaRPr lang="de-DE"/>
        </a:p>
      </dgm:t>
    </dgm:pt>
    <dgm:pt modelId="{40A96A0D-2262-4617-92C9-60E1D842FC38}" type="sibTrans" cxnId="{7E454E3B-6666-4CB8-A199-25B00A4E19C9}">
      <dgm:prSet/>
      <dgm:spPr/>
      <dgm:t>
        <a:bodyPr/>
        <a:lstStyle/>
        <a:p>
          <a:endParaRPr lang="de-DE"/>
        </a:p>
      </dgm:t>
    </dgm:pt>
    <dgm:pt modelId="{1605208C-C722-49F8-9ED6-80042F93DF1C}">
      <dgm:prSet custT="1"/>
      <dgm:spPr/>
      <dgm:t>
        <a:bodyPr/>
        <a:lstStyle/>
        <a:p>
          <a:r>
            <a:rPr lang="de-DE" sz="3000" dirty="0"/>
            <a:t>Berechnung der Kennzahlen nicht einheitlich</a:t>
          </a:r>
        </a:p>
      </dgm:t>
    </dgm:pt>
    <dgm:pt modelId="{C903ED1D-D666-4388-8332-87C1974979FD}" type="parTrans" cxnId="{B6988E78-7012-4262-8F5C-666E78F21DAA}">
      <dgm:prSet/>
      <dgm:spPr/>
      <dgm:t>
        <a:bodyPr/>
        <a:lstStyle/>
        <a:p>
          <a:endParaRPr lang="de-DE"/>
        </a:p>
      </dgm:t>
    </dgm:pt>
    <dgm:pt modelId="{62AB7CCA-8B26-436D-8C98-483B79C1F0A7}" type="sibTrans" cxnId="{B6988E78-7012-4262-8F5C-666E78F21DAA}">
      <dgm:prSet/>
      <dgm:spPr/>
      <dgm:t>
        <a:bodyPr/>
        <a:lstStyle/>
        <a:p>
          <a:endParaRPr lang="de-DE"/>
        </a:p>
      </dgm:t>
    </dgm:pt>
    <dgm:pt modelId="{1693BFC5-6A26-4FA3-88D5-783FA481E268}">
      <dgm:prSet custT="1"/>
      <dgm:spPr/>
      <dgm:t>
        <a:bodyPr/>
        <a:lstStyle/>
        <a:p>
          <a:pPr>
            <a:buChar char="•"/>
          </a:pPr>
          <a:r>
            <a:rPr lang="de-DE" sz="3000" dirty="0" err="1"/>
            <a:t>KliMax</a:t>
          </a:r>
          <a:r>
            <a:rPr lang="de-DE" sz="3000" dirty="0"/>
            <a:t>-Tool</a:t>
          </a:r>
        </a:p>
      </dgm:t>
    </dgm:pt>
    <dgm:pt modelId="{6B0ABFD9-53AB-44AC-9663-EF95ADAA0700}" type="parTrans" cxnId="{46C88BD3-944A-4606-AF4C-00C167C13A84}">
      <dgm:prSet/>
      <dgm:spPr/>
      <dgm:t>
        <a:bodyPr/>
        <a:lstStyle/>
        <a:p>
          <a:endParaRPr lang="de-DE"/>
        </a:p>
      </dgm:t>
    </dgm:pt>
    <dgm:pt modelId="{7A5053D6-3C7D-4625-BD72-F46B92853F8B}" type="sibTrans" cxnId="{46C88BD3-944A-4606-AF4C-00C167C13A84}">
      <dgm:prSet/>
      <dgm:spPr/>
      <dgm:t>
        <a:bodyPr/>
        <a:lstStyle/>
        <a:p>
          <a:endParaRPr lang="de-DE"/>
        </a:p>
      </dgm:t>
    </dgm:pt>
    <dgm:pt modelId="{C1F055CC-3F96-4B5A-9C1E-DE1EC1E00EEA}">
      <dgm:prSet custT="1"/>
      <dgm:spPr/>
      <dgm:t>
        <a:bodyPr/>
        <a:lstStyle/>
        <a:p>
          <a:r>
            <a:rPr lang="de-DE" sz="3000" dirty="0"/>
            <a:t>Leitfaden zur einheitlichen Berechnung</a:t>
          </a:r>
        </a:p>
      </dgm:t>
    </dgm:pt>
    <dgm:pt modelId="{F4379017-B3FE-4B4A-8E65-43CE2744D7C8}" type="parTrans" cxnId="{A92C7F80-31CC-4677-AF64-059F012219F9}">
      <dgm:prSet/>
      <dgm:spPr/>
      <dgm:t>
        <a:bodyPr/>
        <a:lstStyle/>
        <a:p>
          <a:endParaRPr lang="de-DE"/>
        </a:p>
      </dgm:t>
    </dgm:pt>
    <dgm:pt modelId="{B342610E-786F-46C0-92EE-0556F4D1E862}" type="sibTrans" cxnId="{A92C7F80-31CC-4677-AF64-059F012219F9}">
      <dgm:prSet/>
      <dgm:spPr/>
      <dgm:t>
        <a:bodyPr/>
        <a:lstStyle/>
        <a:p>
          <a:endParaRPr lang="de-DE"/>
        </a:p>
      </dgm:t>
    </dgm:pt>
    <dgm:pt modelId="{8D83E1A8-EDA6-44FD-8F70-0334EC265A3C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3000" dirty="0"/>
            <a:t>Berechnung unterschiedlicher Kennzahlen</a:t>
          </a:r>
        </a:p>
      </dgm:t>
    </dgm:pt>
    <dgm:pt modelId="{EB185AB0-AFB1-4613-B8AF-AADDE24E868F}" type="parTrans" cxnId="{E1FB1A65-E121-447F-BE8A-88B0FDF808CB}">
      <dgm:prSet/>
      <dgm:spPr/>
      <dgm:t>
        <a:bodyPr/>
        <a:lstStyle/>
        <a:p>
          <a:endParaRPr lang="de-DE"/>
        </a:p>
      </dgm:t>
    </dgm:pt>
    <dgm:pt modelId="{F8AEDDCF-078E-4AA8-BF69-AC135516CD01}" type="sibTrans" cxnId="{E1FB1A65-E121-447F-BE8A-88B0FDF808CB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01103B17-AFE4-4D9A-AE01-691934622FFA}" type="presOf" srcId="{4BFB5C48-6AFE-412A-B539-80A7C6B429F5}" destId="{004C0DE9-2630-41B3-91A1-3E31B22B7CD1}" srcOrd="0" destOrd="1" presId="urn:microsoft.com/office/officeart/2005/8/layout/hProcess4"/>
    <dgm:cxn modelId="{4B86192A-F2B0-4517-A60F-934A373A452A}" type="presOf" srcId="{4BFB5C48-6AFE-412A-B539-80A7C6B429F5}" destId="{3190F2DC-F99B-42F7-BA19-B5A3BA088B6D}" srcOrd="1" destOrd="1" presId="urn:microsoft.com/office/officeart/2005/8/layout/hProcess4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7E454E3B-6666-4CB8-A199-25B00A4E19C9}" srcId="{DF69F5B4-040B-4F0E-B71D-4CDCF63FB261}" destId="{4BFB5C48-6AFE-412A-B539-80A7C6B429F5}" srcOrd="1" destOrd="0" parTransId="{1892C223-605A-4FBA-B345-D168C97833EE}" sibTransId="{40A96A0D-2262-4617-92C9-60E1D842FC38}"/>
    <dgm:cxn modelId="{E1FB1A65-E121-447F-BE8A-88B0FDF808CB}" srcId="{DF69F5B4-040B-4F0E-B71D-4CDCF63FB261}" destId="{8D83E1A8-EDA6-44FD-8F70-0334EC265A3C}" srcOrd="0" destOrd="0" parTransId="{EB185AB0-AFB1-4613-B8AF-AADDE24E868F}" sibTransId="{F8AEDDCF-078E-4AA8-BF69-AC135516CD01}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AAF84754-958F-4E17-90EC-57A364F3F081}" srcId="{227C33FC-2930-4712-A898-6B05156EBB2B}" destId="{EC80826B-75C8-45EB-AC1C-0DA4A1C74195}" srcOrd="0" destOrd="0" parTransId="{ECCEC5A3-D7F5-4E07-9C38-724B18D8FBF6}" sibTransId="{70502492-8A2F-417D-AAF6-E2D390054E45}"/>
    <dgm:cxn modelId="{B6988E78-7012-4262-8F5C-666E78F21DAA}" srcId="{DF69F5B4-040B-4F0E-B71D-4CDCF63FB261}" destId="{1605208C-C722-49F8-9ED6-80042F93DF1C}" srcOrd="2" destOrd="0" parTransId="{C903ED1D-D666-4388-8332-87C1974979FD}" sibTransId="{62AB7CCA-8B26-436D-8C98-483B79C1F0A7}"/>
    <dgm:cxn modelId="{A92C7F80-31CC-4677-AF64-059F012219F9}" srcId="{227C33FC-2930-4712-A898-6B05156EBB2B}" destId="{C1F055CC-3F96-4B5A-9C1E-DE1EC1E00EEA}" srcOrd="1" destOrd="0" parTransId="{F4379017-B3FE-4B4A-8E65-43CE2744D7C8}" sibTransId="{B342610E-786F-46C0-92EE-0556F4D1E862}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F82132A2-B579-4957-B607-0085AB9631D2}" type="presOf" srcId="{8D83E1A8-EDA6-44FD-8F70-0334EC265A3C}" destId="{3190F2DC-F99B-42F7-BA19-B5A3BA088B6D}" srcOrd="1" destOrd="0" presId="urn:microsoft.com/office/officeart/2005/8/layout/hProcess4"/>
    <dgm:cxn modelId="{A3C03AAA-C84D-48DB-B5A5-6952208ABB80}" type="presOf" srcId="{C1F055CC-3F96-4B5A-9C1E-DE1EC1E00EEA}" destId="{F00F7993-EA06-42D1-8A11-113E848EE472}" srcOrd="1" destOrd="1" presId="urn:microsoft.com/office/officeart/2005/8/layout/hProcess4"/>
    <dgm:cxn modelId="{5FC292AA-30D0-4C22-AE1E-D44D650CD1BB}" type="presOf" srcId="{1693BFC5-6A26-4FA3-88D5-783FA481E268}" destId="{C53A3D60-C5C0-4172-B288-7137883CA2A8}" srcOrd="1" destOrd="1" presId="urn:microsoft.com/office/officeart/2005/8/layout/hProcess4"/>
    <dgm:cxn modelId="{0284E2AE-2201-4D9C-B66D-0F827CCCE434}" type="presOf" srcId="{1693BFC5-6A26-4FA3-88D5-783FA481E268}" destId="{D298A0B9-85B1-45A0-BCAB-DEEC9FEBDD26}" srcOrd="0" destOrd="1" presId="urn:microsoft.com/office/officeart/2005/8/layout/hProcess4"/>
    <dgm:cxn modelId="{F3E095B8-4945-4AB5-8DA8-4B02507C1CA2}" type="presOf" srcId="{C1F055CC-3F96-4B5A-9C1E-DE1EC1E00EEA}" destId="{55D3CD57-522B-427C-88FC-777B6B045A70}" srcOrd="0" destOrd="1" presId="urn:microsoft.com/office/officeart/2005/8/layout/hProcess4"/>
    <dgm:cxn modelId="{9A9A64BC-AB85-491A-B70A-51FFAA7F2DBF}" type="presOf" srcId="{EC80826B-75C8-45EB-AC1C-0DA4A1C74195}" destId="{55D3CD57-522B-427C-88FC-777B6B045A70}" srcOrd="0" destOrd="0" presId="urn:microsoft.com/office/officeart/2005/8/layout/hProcess4"/>
    <dgm:cxn modelId="{77C5D8C9-9FF4-4B9A-A983-B5F0598DB505}" type="presOf" srcId="{EC80826B-75C8-45EB-AC1C-0DA4A1C74195}" destId="{F00F7993-EA06-42D1-8A11-113E848EE472}" srcOrd="1" destOrd="0" presId="urn:microsoft.com/office/officeart/2005/8/layout/hProcess4"/>
    <dgm:cxn modelId="{84AEB7CE-DA3F-434B-94B0-44E62197F12A}" type="presOf" srcId="{8D83E1A8-EDA6-44FD-8F70-0334EC265A3C}" destId="{004C0DE9-2630-41B3-91A1-3E31B22B7CD1}" srcOrd="0" destOrd="0" presId="urn:microsoft.com/office/officeart/2005/8/layout/hProcess4"/>
    <dgm:cxn modelId="{46C88BD3-944A-4606-AF4C-00C167C13A84}" srcId="{56A86D03-B67E-4206-96C4-5C19F5335E05}" destId="{1693BFC5-6A26-4FA3-88D5-783FA481E268}" srcOrd="1" destOrd="0" parTransId="{6B0ABFD9-53AB-44AC-9663-EF95ADAA0700}" sibTransId="{7A5053D6-3C7D-4625-BD72-F46B92853F8B}"/>
    <dgm:cxn modelId="{C73375DF-831B-49E4-9D59-645DC1316B8D}" type="presOf" srcId="{1605208C-C722-49F8-9ED6-80042F93DF1C}" destId="{3190F2DC-F99B-42F7-BA19-B5A3BA088B6D}" srcOrd="1" destOrd="2" presId="urn:microsoft.com/office/officeart/2005/8/layout/hProcess4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F8259FF8-D8C8-49B6-A3A5-7395C267654C}" type="presOf" srcId="{1605208C-C722-49F8-9ED6-80042F93DF1C}" destId="{004C0DE9-2630-41B3-91A1-3E31B22B7CD1}" srcOrd="0" destOrd="2" presId="urn:microsoft.com/office/officeart/2005/8/layout/hProcess4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 dirty="0"/>
            <a:t>GHG Protocol Prinzipien:</a:t>
          </a:r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EC80826B-75C8-45EB-AC1C-0DA4A1C74195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Entwicklung eines Leitfadens zur Erhebung und Auswertung von Mobilitätsdaten</a:t>
          </a:r>
        </a:p>
      </dgm:t>
    </dgm:pt>
    <dgm:pt modelId="{ECCEC5A3-D7F5-4E07-9C38-724B18D8FBF6}" type="parTrans" cxnId="{AAF84754-958F-4E17-90EC-57A364F3F081}">
      <dgm:prSet/>
      <dgm:spPr/>
      <dgm:t>
        <a:bodyPr/>
        <a:lstStyle/>
        <a:p>
          <a:endParaRPr lang="de-DE"/>
        </a:p>
      </dgm:t>
    </dgm:pt>
    <dgm:pt modelId="{70502492-8A2F-417D-AAF6-E2D390054E45}" type="sibTrans" cxnId="{AAF84754-958F-4E17-90EC-57A364F3F081}">
      <dgm:prSet/>
      <dgm:spPr/>
      <dgm:t>
        <a:bodyPr/>
        <a:lstStyle/>
        <a:p>
          <a:endParaRPr lang="de-DE"/>
        </a:p>
      </dgm:t>
    </dgm:pt>
    <dgm:pt modelId="{600CCF06-D87E-46E3-BC06-A79FD89FBA68}">
      <dgm:prSet custT="1"/>
      <dgm:spPr/>
      <dgm:t>
        <a:bodyPr/>
        <a:lstStyle/>
        <a:p>
          <a:r>
            <a:rPr lang="de-DE" sz="2800" dirty="0"/>
            <a:t>Erhebung &amp;Auswertung der Mobilitätsdaten herausfordernd</a:t>
          </a:r>
        </a:p>
      </dgm:t>
    </dgm:pt>
    <dgm:pt modelId="{48A946DF-414F-47B2-B653-AE449E740FB3}" type="parTrans" cxnId="{546AF18E-BDA8-49A4-9FB5-139849053A04}">
      <dgm:prSet/>
      <dgm:spPr/>
      <dgm:t>
        <a:bodyPr/>
        <a:lstStyle/>
        <a:p>
          <a:endParaRPr lang="de-DE"/>
        </a:p>
      </dgm:t>
    </dgm:pt>
    <dgm:pt modelId="{F736A9B4-3189-40AB-8F2E-68361FAA0B41}" type="sibTrans" cxnId="{546AF18E-BDA8-49A4-9FB5-139849053A04}">
      <dgm:prSet/>
      <dgm:spPr/>
      <dgm:t>
        <a:bodyPr/>
        <a:lstStyle/>
        <a:p>
          <a:endParaRPr lang="de-DE"/>
        </a:p>
      </dgm:t>
    </dgm:pt>
    <dgm:pt modelId="{9F802A62-FFBB-4852-BB81-6775EB544203}">
      <dgm:prSet custT="1"/>
      <dgm:spPr/>
      <dgm:t>
        <a:bodyPr/>
        <a:lstStyle/>
        <a:p>
          <a:r>
            <a:rPr lang="de-DE" sz="2800" dirty="0"/>
            <a:t>Intransparente Berechnung</a:t>
          </a:r>
        </a:p>
      </dgm:t>
    </dgm:pt>
    <dgm:pt modelId="{9423815C-1EA1-4CFF-B538-3DD14A3A0D11}" type="parTrans" cxnId="{89F26B7C-F964-4150-88F2-BC00C5188449}">
      <dgm:prSet/>
      <dgm:spPr/>
      <dgm:t>
        <a:bodyPr/>
        <a:lstStyle/>
        <a:p>
          <a:endParaRPr lang="de-DE"/>
        </a:p>
      </dgm:t>
    </dgm:pt>
    <dgm:pt modelId="{23B1FD66-5C9E-4F1D-9862-3BF9E90EFB57}" type="sibTrans" cxnId="{89F26B7C-F964-4150-88F2-BC00C5188449}">
      <dgm:prSet/>
      <dgm:spPr/>
      <dgm:t>
        <a:bodyPr/>
        <a:lstStyle/>
        <a:p>
          <a:endParaRPr lang="de-DE"/>
        </a:p>
      </dgm:t>
    </dgm:pt>
    <dgm:pt modelId="{8734193A-E013-4BAA-9643-63C2B2B12560}">
      <dgm:prSet custT="1"/>
      <dgm:spPr/>
      <dgm:t>
        <a:bodyPr/>
        <a:lstStyle/>
        <a:p>
          <a:r>
            <a:rPr lang="de-DE" sz="2800" dirty="0"/>
            <a:t>Einsatz diverser Emissionsfaktoren </a:t>
          </a:r>
        </a:p>
      </dgm:t>
    </dgm:pt>
    <dgm:pt modelId="{C58D1830-1359-4C0A-B4D5-1363BBB0F920}" type="parTrans" cxnId="{B49AABD1-0855-4F4D-918E-E64626ED1471}">
      <dgm:prSet/>
      <dgm:spPr/>
      <dgm:t>
        <a:bodyPr/>
        <a:lstStyle/>
        <a:p>
          <a:endParaRPr lang="de-DE"/>
        </a:p>
      </dgm:t>
    </dgm:pt>
    <dgm:pt modelId="{0FE97400-2C31-4A2F-9E95-CF6F2341BF6B}" type="sibTrans" cxnId="{B49AABD1-0855-4F4D-918E-E64626ED1471}">
      <dgm:prSet/>
      <dgm:spPr/>
      <dgm:t>
        <a:bodyPr/>
        <a:lstStyle/>
        <a:p>
          <a:endParaRPr lang="de-DE"/>
        </a:p>
      </dgm:t>
    </dgm:pt>
    <dgm:pt modelId="{52CEB35A-03B5-4C2C-B622-B34F6D1B0AD5}">
      <dgm:prSet custT="1"/>
      <dgm:spPr/>
      <dgm:t>
        <a:bodyPr/>
        <a:lstStyle/>
        <a:p>
          <a:pPr>
            <a:buChar char="•"/>
          </a:pPr>
          <a:r>
            <a:rPr lang="de-DE" sz="2800"/>
            <a:t>Genauigkeit</a:t>
          </a:r>
        </a:p>
      </dgm:t>
    </dgm:pt>
    <dgm:pt modelId="{0147A10E-697E-429C-BD26-D2D76DAD525B}" type="parTrans" cxnId="{C3382504-BFDA-44DB-8B5B-FDFBB018C6A2}">
      <dgm:prSet/>
      <dgm:spPr/>
      <dgm:t>
        <a:bodyPr/>
        <a:lstStyle/>
        <a:p>
          <a:endParaRPr lang="de-DE"/>
        </a:p>
      </dgm:t>
    </dgm:pt>
    <dgm:pt modelId="{FFEBD7D9-940A-4FF8-A3CD-6A3117081AB0}" type="sibTrans" cxnId="{C3382504-BFDA-44DB-8B5B-FDFBB018C6A2}">
      <dgm:prSet/>
      <dgm:spPr/>
      <dgm:t>
        <a:bodyPr/>
        <a:lstStyle/>
        <a:p>
          <a:endParaRPr lang="de-DE"/>
        </a:p>
      </dgm:t>
    </dgm:pt>
    <dgm:pt modelId="{CA776C34-882B-4733-8BAC-2B2314E510F3}">
      <dgm:prSet custT="1"/>
      <dgm:spPr/>
      <dgm:t>
        <a:bodyPr/>
        <a:lstStyle/>
        <a:p>
          <a:pPr>
            <a:buChar char="•"/>
          </a:pPr>
          <a:r>
            <a:rPr lang="de-DE" sz="2800"/>
            <a:t>Transparenz</a:t>
          </a:r>
        </a:p>
      </dgm:t>
    </dgm:pt>
    <dgm:pt modelId="{52ECB4FE-FB84-4983-941B-E5EBC87D8A9D}" type="parTrans" cxnId="{31F7CF6F-21C0-4911-B692-B1DD4EEFD76C}">
      <dgm:prSet/>
      <dgm:spPr/>
      <dgm:t>
        <a:bodyPr/>
        <a:lstStyle/>
        <a:p>
          <a:endParaRPr lang="de-DE"/>
        </a:p>
      </dgm:t>
    </dgm:pt>
    <dgm:pt modelId="{CF7CF87E-0B31-44BF-92E3-22BF6B18F5EB}" type="sibTrans" cxnId="{31F7CF6F-21C0-4911-B692-B1DD4EEFD76C}">
      <dgm:prSet/>
      <dgm:spPr/>
      <dgm:t>
        <a:bodyPr/>
        <a:lstStyle/>
        <a:p>
          <a:endParaRPr lang="de-DE"/>
        </a:p>
      </dgm:t>
    </dgm:pt>
    <dgm:pt modelId="{D7881957-2FC8-42C0-B014-BB13ACC05EF9}">
      <dgm:prSet custT="1"/>
      <dgm:spPr/>
      <dgm:t>
        <a:bodyPr/>
        <a:lstStyle/>
        <a:p>
          <a:pPr>
            <a:buChar char="•"/>
          </a:pPr>
          <a:r>
            <a:rPr lang="de-DE" sz="2800" dirty="0"/>
            <a:t>Konsistenz</a:t>
          </a:r>
        </a:p>
      </dgm:t>
    </dgm:pt>
    <dgm:pt modelId="{ABF51E4C-013A-4BAE-8E94-01E509BC5598}" type="parTrans" cxnId="{150D2925-F5AC-4908-87F5-AE051DA79522}">
      <dgm:prSet/>
      <dgm:spPr/>
      <dgm:t>
        <a:bodyPr/>
        <a:lstStyle/>
        <a:p>
          <a:endParaRPr lang="de-DE"/>
        </a:p>
      </dgm:t>
    </dgm:pt>
    <dgm:pt modelId="{06693F8E-97B6-43DA-8266-2E3AA6258383}" type="sibTrans" cxnId="{150D2925-F5AC-4908-87F5-AE051DA79522}">
      <dgm:prSet/>
      <dgm:spPr/>
      <dgm:t>
        <a:bodyPr/>
        <a:lstStyle/>
        <a:p>
          <a:endParaRPr lang="de-DE"/>
        </a:p>
      </dgm:t>
    </dgm:pt>
    <dgm:pt modelId="{617975DA-B271-4BEB-9ED8-BBFD02A56A45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Wesentlicher Anteil der THG-Emissionen</a:t>
          </a:r>
        </a:p>
      </dgm:t>
    </dgm:pt>
    <dgm:pt modelId="{2BB3F7F0-88A7-4EB0-948D-617D0D4E96F5}" type="parTrans" cxnId="{D50697F5-7D41-46B7-9AEA-00B137A79B1B}">
      <dgm:prSet/>
      <dgm:spPr/>
      <dgm:t>
        <a:bodyPr/>
        <a:lstStyle/>
        <a:p>
          <a:endParaRPr lang="de-DE"/>
        </a:p>
      </dgm:t>
    </dgm:pt>
    <dgm:pt modelId="{2B3F7129-A254-49BC-9608-599CAE1BB669}" type="sibTrans" cxnId="{D50697F5-7D41-46B7-9AEA-00B137A79B1B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D04EA901-AB6E-4461-AA66-53F8A032C2DA}" type="presOf" srcId="{CA776C34-882B-4733-8BAC-2B2314E510F3}" destId="{C53A3D60-C5C0-4172-B288-7137883CA2A8}" srcOrd="1" destOrd="2" presId="urn:microsoft.com/office/officeart/2005/8/layout/hProcess4"/>
    <dgm:cxn modelId="{7C5E0402-4278-464A-ACF6-A75373C0F0EE}" type="presOf" srcId="{D7881957-2FC8-42C0-B014-BB13ACC05EF9}" destId="{D298A0B9-85B1-45A0-BCAB-DEEC9FEBDD26}" srcOrd="0" destOrd="3" presId="urn:microsoft.com/office/officeart/2005/8/layout/hProcess4"/>
    <dgm:cxn modelId="{C3382504-BFDA-44DB-8B5B-FDFBB018C6A2}" srcId="{7DAEEC0D-97AF-43F8-AE9E-56FC6EAAD120}" destId="{52CEB35A-03B5-4C2C-B622-B34F6D1B0AD5}" srcOrd="0" destOrd="0" parTransId="{0147A10E-697E-429C-BD26-D2D76DAD525B}" sibTransId="{FFEBD7D9-940A-4FF8-A3CD-6A3117081AB0}"/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59E15014-E12C-4AFB-B896-DD7D5A4B91DF}" type="presOf" srcId="{D7881957-2FC8-42C0-B014-BB13ACC05EF9}" destId="{C53A3D60-C5C0-4172-B288-7137883CA2A8}" srcOrd="1" destOrd="3" presId="urn:microsoft.com/office/officeart/2005/8/layout/hProcess4"/>
    <dgm:cxn modelId="{59E0451E-AA52-4EC5-8E58-D0C3243AACBE}" type="presOf" srcId="{600CCF06-D87E-46E3-BC06-A79FD89FBA68}" destId="{004C0DE9-2630-41B3-91A1-3E31B22B7CD1}" srcOrd="0" destOrd="1" presId="urn:microsoft.com/office/officeart/2005/8/layout/hProcess4"/>
    <dgm:cxn modelId="{DF1ED623-8648-4211-95D6-60AE85CFA947}" type="presOf" srcId="{600CCF06-D87E-46E3-BC06-A79FD89FBA68}" destId="{3190F2DC-F99B-42F7-BA19-B5A3BA088B6D}" srcOrd="1" destOrd="1" presId="urn:microsoft.com/office/officeart/2005/8/layout/hProcess4"/>
    <dgm:cxn modelId="{150D2925-F5AC-4908-87F5-AE051DA79522}" srcId="{7DAEEC0D-97AF-43F8-AE9E-56FC6EAAD120}" destId="{D7881957-2FC8-42C0-B014-BB13ACC05EF9}" srcOrd="2" destOrd="0" parTransId="{ABF51E4C-013A-4BAE-8E94-01E509BC5598}" sibTransId="{06693F8E-97B6-43DA-8266-2E3AA6258383}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01F8226B-49E1-49E2-A67A-A9C429611680}" type="presOf" srcId="{8734193A-E013-4BAA-9643-63C2B2B12560}" destId="{004C0DE9-2630-41B3-91A1-3E31B22B7CD1}" srcOrd="0" destOrd="3" presId="urn:microsoft.com/office/officeart/2005/8/layout/hProcess4"/>
    <dgm:cxn modelId="{31F7CF6F-21C0-4911-B692-B1DD4EEFD76C}" srcId="{7DAEEC0D-97AF-43F8-AE9E-56FC6EAAD120}" destId="{CA776C34-882B-4733-8BAC-2B2314E510F3}" srcOrd="1" destOrd="0" parTransId="{52ECB4FE-FB84-4983-941B-E5EBC87D8A9D}" sibTransId="{CF7CF87E-0B31-44BF-92E3-22BF6B18F5EB}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AAF84754-958F-4E17-90EC-57A364F3F081}" srcId="{227C33FC-2930-4712-A898-6B05156EBB2B}" destId="{EC80826B-75C8-45EB-AC1C-0DA4A1C74195}" srcOrd="0" destOrd="0" parTransId="{ECCEC5A3-D7F5-4E07-9C38-724B18D8FBF6}" sibTransId="{70502492-8A2F-417D-AAF6-E2D390054E45}"/>
    <dgm:cxn modelId="{9487DC54-D6C5-48D7-83F7-22FAC8B084AC}" type="presOf" srcId="{9F802A62-FFBB-4852-BB81-6775EB544203}" destId="{004C0DE9-2630-41B3-91A1-3E31B22B7CD1}" srcOrd="0" destOrd="2" presId="urn:microsoft.com/office/officeart/2005/8/layout/hProcess4"/>
    <dgm:cxn modelId="{85BAE154-BB19-48FD-BFEB-22DB2F65C5CA}" type="presOf" srcId="{9F802A62-FFBB-4852-BB81-6775EB544203}" destId="{3190F2DC-F99B-42F7-BA19-B5A3BA088B6D}" srcOrd="1" destOrd="2" presId="urn:microsoft.com/office/officeart/2005/8/layout/hProcess4"/>
    <dgm:cxn modelId="{8E5B3679-AEB3-4A4F-9F53-60A7C478B3E2}" type="presOf" srcId="{617975DA-B271-4BEB-9ED8-BBFD02A56A45}" destId="{004C0DE9-2630-41B3-91A1-3E31B22B7CD1}" srcOrd="0" destOrd="0" presId="urn:microsoft.com/office/officeart/2005/8/layout/hProcess4"/>
    <dgm:cxn modelId="{89F26B7C-F964-4150-88F2-BC00C5188449}" srcId="{DF69F5B4-040B-4F0E-B71D-4CDCF63FB261}" destId="{9F802A62-FFBB-4852-BB81-6775EB544203}" srcOrd="2" destOrd="0" parTransId="{9423815C-1EA1-4CFF-B538-3DD14A3A0D11}" sibTransId="{23B1FD66-5C9E-4F1D-9862-3BF9E90EFB57}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546AF18E-BDA8-49A4-9FB5-139849053A04}" srcId="{DF69F5B4-040B-4F0E-B71D-4CDCF63FB261}" destId="{600CCF06-D87E-46E3-BC06-A79FD89FBA68}" srcOrd="1" destOrd="0" parTransId="{48A946DF-414F-47B2-B653-AE449E740FB3}" sibTransId="{F736A9B4-3189-40AB-8F2E-68361FAA0B41}"/>
    <dgm:cxn modelId="{E7D44B90-6195-4E90-B1FF-C72E2B603E7A}" type="presOf" srcId="{8734193A-E013-4BAA-9643-63C2B2B12560}" destId="{3190F2DC-F99B-42F7-BA19-B5A3BA088B6D}" srcOrd="1" destOrd="3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9A9A64BC-AB85-491A-B70A-51FFAA7F2DBF}" type="presOf" srcId="{EC80826B-75C8-45EB-AC1C-0DA4A1C74195}" destId="{55D3CD57-522B-427C-88FC-777B6B045A70}" srcOrd="0" destOrd="0" presId="urn:microsoft.com/office/officeart/2005/8/layout/hProcess4"/>
    <dgm:cxn modelId="{77C5D8C9-9FF4-4B9A-A983-B5F0598DB505}" type="presOf" srcId="{EC80826B-75C8-45EB-AC1C-0DA4A1C74195}" destId="{F00F7993-EA06-42D1-8A11-113E848EE472}" srcOrd="1" destOrd="0" presId="urn:microsoft.com/office/officeart/2005/8/layout/hProcess4"/>
    <dgm:cxn modelId="{B49AABD1-0855-4F4D-918E-E64626ED1471}" srcId="{DF69F5B4-040B-4F0E-B71D-4CDCF63FB261}" destId="{8734193A-E013-4BAA-9643-63C2B2B12560}" srcOrd="3" destOrd="0" parTransId="{C58D1830-1359-4C0A-B4D5-1363BBB0F920}" sibTransId="{0FE97400-2C31-4A2F-9E95-CF6F2341BF6B}"/>
    <dgm:cxn modelId="{FF1700D6-FDED-44DD-9C80-6837CDC1C837}" type="presOf" srcId="{52CEB35A-03B5-4C2C-B622-B34F6D1B0AD5}" destId="{C53A3D60-C5C0-4172-B288-7137883CA2A8}" srcOrd="1" destOrd="1" presId="urn:microsoft.com/office/officeart/2005/8/layout/hProcess4"/>
    <dgm:cxn modelId="{816A3DDC-0AC7-4830-BC62-64A3C935BF6F}" type="presOf" srcId="{52CEB35A-03B5-4C2C-B622-B34F6D1B0AD5}" destId="{D298A0B9-85B1-45A0-BCAB-DEEC9FEBDD26}" srcOrd="0" destOrd="1" presId="urn:microsoft.com/office/officeart/2005/8/layout/hProcess4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7A906FEA-71F8-480F-A7EC-49A2B19713B4}" type="presOf" srcId="{617975DA-B271-4BEB-9ED8-BBFD02A56A45}" destId="{3190F2DC-F99B-42F7-BA19-B5A3BA088B6D}" srcOrd="1" destOrd="0" presId="urn:microsoft.com/office/officeart/2005/8/layout/hProcess4"/>
    <dgm:cxn modelId="{45FCF9EF-0EEA-4B8C-B53E-CEC758CFEEB4}" type="presOf" srcId="{CA776C34-882B-4733-8BAC-2B2314E510F3}" destId="{D298A0B9-85B1-45A0-BCAB-DEEC9FEBDD26}" srcOrd="0" destOrd="2" presId="urn:microsoft.com/office/officeart/2005/8/layout/hProcess4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D50697F5-7D41-46B7-9AEA-00B137A79B1B}" srcId="{DF69F5B4-040B-4F0E-B71D-4CDCF63FB261}" destId="{617975DA-B271-4BEB-9ED8-BBFD02A56A45}" srcOrd="0" destOrd="0" parTransId="{2BB3F7F0-88A7-4EB0-948D-617D0D4E96F5}" sibTransId="{2B3F7129-A254-49BC-9608-599CAE1BB669}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/>
            <a:t>KliMeg-Tool &amp; Richtlinie</a:t>
          </a:r>
          <a:endParaRPr lang="de-DE" sz="2800" dirty="0"/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EC80826B-75C8-45EB-AC1C-0DA4A1C74195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Ausweisung in gesondertem Abschnitt</a:t>
          </a:r>
        </a:p>
      </dgm:t>
    </dgm:pt>
    <dgm:pt modelId="{ECCEC5A3-D7F5-4E07-9C38-724B18D8FBF6}" type="parTrans" cxnId="{AAF84754-958F-4E17-90EC-57A364F3F081}">
      <dgm:prSet/>
      <dgm:spPr/>
      <dgm:t>
        <a:bodyPr/>
        <a:lstStyle/>
        <a:p>
          <a:endParaRPr lang="de-DE"/>
        </a:p>
      </dgm:t>
    </dgm:pt>
    <dgm:pt modelId="{70502492-8A2F-417D-AAF6-E2D390054E45}" type="sibTrans" cxnId="{AAF84754-958F-4E17-90EC-57A364F3F081}">
      <dgm:prSet/>
      <dgm:spPr/>
      <dgm:t>
        <a:bodyPr/>
        <a:lstStyle/>
        <a:p>
          <a:endParaRPr lang="de-DE"/>
        </a:p>
      </dgm:t>
    </dgm:pt>
    <dgm:pt modelId="{617975DA-B271-4BEB-9ED8-BBFD02A56A45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Gebäudebestand &amp; Neubau hat großen Einfluss auf THG-Bilanzen der HS</a:t>
          </a:r>
        </a:p>
      </dgm:t>
    </dgm:pt>
    <dgm:pt modelId="{2BB3F7F0-88A7-4EB0-948D-617D0D4E96F5}" type="parTrans" cxnId="{D50697F5-7D41-46B7-9AEA-00B137A79B1B}">
      <dgm:prSet/>
      <dgm:spPr/>
      <dgm:t>
        <a:bodyPr/>
        <a:lstStyle/>
        <a:p>
          <a:endParaRPr lang="de-DE"/>
        </a:p>
      </dgm:t>
    </dgm:pt>
    <dgm:pt modelId="{2B3F7129-A254-49BC-9608-599CAE1BB669}" type="sibTrans" cxnId="{D50697F5-7D41-46B7-9AEA-00B137A79B1B}">
      <dgm:prSet/>
      <dgm:spPr/>
      <dgm:t>
        <a:bodyPr/>
        <a:lstStyle/>
        <a:p>
          <a:endParaRPr lang="de-DE"/>
        </a:p>
      </dgm:t>
    </dgm:pt>
    <dgm:pt modelId="{B6C31173-BE27-42CB-A657-6FA525800004}">
      <dgm:prSet custT="1"/>
      <dgm:spPr/>
      <dgm:t>
        <a:bodyPr/>
        <a:lstStyle/>
        <a:p>
          <a:r>
            <a:rPr lang="de-DE" sz="2800" dirty="0"/>
            <a:t>Unterschiedliche methodische Berechnungs- und Bilanzierungsansätze</a:t>
          </a:r>
        </a:p>
      </dgm:t>
    </dgm:pt>
    <dgm:pt modelId="{27E84B58-BED9-4A27-9489-33B280D5963F}" type="parTrans" cxnId="{A1311281-628F-431C-810C-4DCB9C742B75}">
      <dgm:prSet/>
      <dgm:spPr/>
      <dgm:t>
        <a:bodyPr/>
        <a:lstStyle/>
        <a:p>
          <a:endParaRPr lang="de-DE"/>
        </a:p>
      </dgm:t>
    </dgm:pt>
    <dgm:pt modelId="{44AB574A-267F-4887-BB4B-D0C69CC85800}" type="sibTrans" cxnId="{A1311281-628F-431C-810C-4DCB9C742B75}">
      <dgm:prSet/>
      <dgm:spPr/>
      <dgm:t>
        <a:bodyPr/>
        <a:lstStyle/>
        <a:p>
          <a:endParaRPr lang="de-DE"/>
        </a:p>
      </dgm:t>
    </dgm:pt>
    <dgm:pt modelId="{2FF1D122-0C3F-4D88-92D1-094C45D822C5}">
      <dgm:prSet custT="1"/>
      <dgm:spPr/>
      <dgm:t>
        <a:bodyPr/>
        <a:lstStyle/>
        <a:p>
          <a:pPr>
            <a:buChar char="•"/>
          </a:pPr>
          <a:r>
            <a:rPr lang="de-DE" sz="2800"/>
            <a:t>BayCalc-Tool &amp; Richtlinie</a:t>
          </a:r>
        </a:p>
      </dgm:t>
    </dgm:pt>
    <dgm:pt modelId="{86E4ABE9-78AE-435E-BBEB-03959FBEB5DF}" type="parTrans" cxnId="{DA14AE28-7A07-472A-9FF9-968245F5AFC5}">
      <dgm:prSet/>
      <dgm:spPr/>
      <dgm:t>
        <a:bodyPr/>
        <a:lstStyle/>
        <a:p>
          <a:endParaRPr lang="de-DE"/>
        </a:p>
      </dgm:t>
    </dgm:pt>
    <dgm:pt modelId="{E761C7F8-89E7-4728-9AEE-417F14772737}" type="sibTrans" cxnId="{DA14AE28-7A07-472A-9FF9-968245F5AFC5}">
      <dgm:prSet/>
      <dgm:spPr/>
      <dgm:t>
        <a:bodyPr/>
        <a:lstStyle/>
        <a:p>
          <a:endParaRPr lang="de-DE"/>
        </a:p>
      </dgm:t>
    </dgm:pt>
    <dgm:pt modelId="{C80733F1-AFCD-44C3-90DF-850DD68A0BFD}">
      <dgm:prSet custT="1"/>
      <dgm:spPr/>
      <dgm:t>
        <a:bodyPr/>
        <a:lstStyle/>
        <a:p>
          <a:pPr>
            <a:buChar char="•"/>
          </a:pPr>
          <a:r>
            <a:rPr lang="de-DE" sz="2800" dirty="0" err="1"/>
            <a:t>KliMax</a:t>
          </a:r>
          <a:r>
            <a:rPr lang="de-DE" sz="2800" dirty="0"/>
            <a:t>-Tool</a:t>
          </a:r>
        </a:p>
      </dgm:t>
    </dgm:pt>
    <dgm:pt modelId="{2B69C37E-D090-4D8E-8373-2387CA2E5F74}" type="parTrans" cxnId="{62CF4BEC-3DE1-495B-8FF5-743520DEFF16}">
      <dgm:prSet/>
      <dgm:spPr/>
      <dgm:t>
        <a:bodyPr/>
        <a:lstStyle/>
        <a:p>
          <a:endParaRPr lang="de-DE"/>
        </a:p>
      </dgm:t>
    </dgm:pt>
    <dgm:pt modelId="{A3B04DF3-6D3F-4414-89BE-1E5814316EBD}" type="sibTrans" cxnId="{62CF4BEC-3DE1-495B-8FF5-743520DEFF16}">
      <dgm:prSet/>
      <dgm:spPr/>
      <dgm:t>
        <a:bodyPr/>
        <a:lstStyle/>
        <a:p>
          <a:endParaRPr lang="de-DE"/>
        </a:p>
      </dgm:t>
    </dgm:pt>
    <dgm:pt modelId="{EF2D1684-FE9C-4DD8-B21B-38EDAC4E1D13}">
      <dgm:prSet custT="1"/>
      <dgm:spPr/>
      <dgm:t>
        <a:bodyPr/>
        <a:lstStyle/>
        <a:p>
          <a:r>
            <a:rPr lang="de-DE" sz="2800"/>
            <a:t>Ausweisung im Jahr des Baus</a:t>
          </a:r>
        </a:p>
      </dgm:t>
    </dgm:pt>
    <dgm:pt modelId="{26087A22-4D7E-4C70-BE0C-1E74E96B6849}" type="parTrans" cxnId="{391EA0CE-DFB2-4FDF-B70D-A107CE3DC34F}">
      <dgm:prSet/>
      <dgm:spPr/>
      <dgm:t>
        <a:bodyPr/>
        <a:lstStyle/>
        <a:p>
          <a:endParaRPr lang="de-DE"/>
        </a:p>
      </dgm:t>
    </dgm:pt>
    <dgm:pt modelId="{53A0455F-B997-46CD-ABAC-043E046B5274}" type="sibTrans" cxnId="{391EA0CE-DFB2-4FDF-B70D-A107CE3DC34F}">
      <dgm:prSet/>
      <dgm:spPr/>
      <dgm:t>
        <a:bodyPr/>
        <a:lstStyle/>
        <a:p>
          <a:endParaRPr lang="de-DE"/>
        </a:p>
      </dgm:t>
    </dgm:pt>
    <dgm:pt modelId="{E1570FE3-CF4D-4898-B9DE-22ACF2CADBD6}">
      <dgm:prSet custT="1"/>
      <dgm:spPr/>
      <dgm:t>
        <a:bodyPr/>
        <a:lstStyle/>
        <a:p>
          <a:r>
            <a:rPr lang="de-DE" sz="2800" dirty="0"/>
            <a:t>Entwicklung eines Leitfadens zur Berechnung von THG-Emissionen im HS-Bau</a:t>
          </a:r>
        </a:p>
      </dgm:t>
    </dgm:pt>
    <dgm:pt modelId="{3FC6140C-C972-47F7-AD49-5CAEA866FB3E}" type="parTrans" cxnId="{DF3595DA-79A6-4F8D-B32D-9B22BC4CDB68}">
      <dgm:prSet/>
      <dgm:spPr/>
      <dgm:t>
        <a:bodyPr/>
        <a:lstStyle/>
        <a:p>
          <a:endParaRPr lang="de-DE"/>
        </a:p>
      </dgm:t>
    </dgm:pt>
    <dgm:pt modelId="{F350590D-D891-4EC5-A369-69E6817EEE31}" type="sibTrans" cxnId="{DF3595DA-79A6-4F8D-B32D-9B22BC4CDB68}">
      <dgm:prSet/>
      <dgm:spPr/>
      <dgm:t>
        <a:bodyPr/>
        <a:lstStyle/>
        <a:p>
          <a:endParaRPr lang="de-DE"/>
        </a:p>
      </dgm:t>
    </dgm:pt>
    <dgm:pt modelId="{143FC983-9E46-4A04-9DDC-E5FF0FB76D8A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 dirty="0"/>
            <a:t>Gebäudebestand bisher selten bilanziert</a:t>
          </a:r>
        </a:p>
      </dgm:t>
    </dgm:pt>
    <dgm:pt modelId="{D6CB2364-F892-4162-A1B8-51F40EF0C917}" type="parTrans" cxnId="{EC01E481-1AA2-4F0A-B2AD-E94140A87E06}">
      <dgm:prSet/>
      <dgm:spPr/>
      <dgm:t>
        <a:bodyPr/>
        <a:lstStyle/>
        <a:p>
          <a:endParaRPr lang="de-DE"/>
        </a:p>
      </dgm:t>
    </dgm:pt>
    <dgm:pt modelId="{06BBC6B9-C5B8-4D45-A5FC-976C8D012318}" type="sibTrans" cxnId="{EC01E481-1AA2-4F0A-B2AD-E94140A87E06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7C684801-5EBF-414B-B413-23C66EF878E6}" type="presOf" srcId="{C80733F1-AFCD-44C3-90DF-850DD68A0BFD}" destId="{D298A0B9-85B1-45A0-BCAB-DEEC9FEBDD26}" srcOrd="0" destOrd="2" presId="urn:microsoft.com/office/officeart/2005/8/layout/hProcess4"/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08BA6426-2475-4EE0-B0EC-6101B131AB7A}" type="presOf" srcId="{E1570FE3-CF4D-4898-B9DE-22ACF2CADBD6}" destId="{F00F7993-EA06-42D1-8A11-113E848EE472}" srcOrd="1" destOrd="2" presId="urn:microsoft.com/office/officeart/2005/8/layout/hProcess4"/>
    <dgm:cxn modelId="{DA14AE28-7A07-472A-9FF9-968245F5AFC5}" srcId="{56A86D03-B67E-4206-96C4-5C19F5335E05}" destId="{2FF1D122-0C3F-4D88-92D1-094C45D822C5}" srcOrd="1" destOrd="0" parTransId="{86E4ABE9-78AE-435E-BBEB-03959FBEB5DF}" sibTransId="{E761C7F8-89E7-4728-9AEE-417F14772737}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6AE8CC60-80F9-4679-902B-2E65C8E7EA8B}" type="presOf" srcId="{EF2D1684-FE9C-4DD8-B21B-38EDAC4E1D13}" destId="{55D3CD57-522B-427C-88FC-777B6B045A70}" srcOrd="0" destOrd="1" presId="urn:microsoft.com/office/officeart/2005/8/layout/hProcess4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B619AB68-84B4-458F-81C4-A1A60233A129}" type="presOf" srcId="{2FF1D122-0C3F-4D88-92D1-094C45D822C5}" destId="{D298A0B9-85B1-45A0-BCAB-DEEC9FEBDD26}" srcOrd="0" destOrd="1" presId="urn:microsoft.com/office/officeart/2005/8/layout/hProcess4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63257A6C-C53C-4DE9-98DA-7BA4CC8C0CC8}" type="presOf" srcId="{143FC983-9E46-4A04-9DDC-E5FF0FB76D8A}" destId="{3190F2DC-F99B-42F7-BA19-B5A3BA088B6D}" srcOrd="1" destOrd="1" presId="urn:microsoft.com/office/officeart/2005/8/layout/hProcess4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AAF84754-958F-4E17-90EC-57A364F3F081}" srcId="{227C33FC-2930-4712-A898-6B05156EBB2B}" destId="{EC80826B-75C8-45EB-AC1C-0DA4A1C74195}" srcOrd="0" destOrd="0" parTransId="{ECCEC5A3-D7F5-4E07-9C38-724B18D8FBF6}" sibTransId="{70502492-8A2F-417D-AAF6-E2D390054E45}"/>
    <dgm:cxn modelId="{8E5B3679-AEB3-4A4F-9F53-60A7C478B3E2}" type="presOf" srcId="{617975DA-B271-4BEB-9ED8-BBFD02A56A45}" destId="{004C0DE9-2630-41B3-91A1-3E31B22B7CD1}" srcOrd="0" destOrd="0" presId="urn:microsoft.com/office/officeart/2005/8/layout/hProcess4"/>
    <dgm:cxn modelId="{A1311281-628F-431C-810C-4DCB9C742B75}" srcId="{DF69F5B4-040B-4F0E-B71D-4CDCF63FB261}" destId="{B6C31173-BE27-42CB-A657-6FA525800004}" srcOrd="2" destOrd="0" parTransId="{27E84B58-BED9-4A27-9489-33B280D5963F}" sibTransId="{44AB574A-267F-4887-BB4B-D0C69CC85800}"/>
    <dgm:cxn modelId="{EC01E481-1AA2-4F0A-B2AD-E94140A87E06}" srcId="{DF69F5B4-040B-4F0E-B71D-4CDCF63FB261}" destId="{143FC983-9E46-4A04-9DDC-E5FF0FB76D8A}" srcOrd="1" destOrd="0" parTransId="{D6CB2364-F892-4162-A1B8-51F40EF0C917}" sibTransId="{06BBC6B9-C5B8-4D45-A5FC-976C8D012318}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1A833083-4811-4F4B-BBC1-E22742F3169C}" type="presOf" srcId="{B6C31173-BE27-42CB-A657-6FA525800004}" destId="{004C0DE9-2630-41B3-91A1-3E31B22B7CD1}" srcOrd="0" destOrd="2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9A9A64BC-AB85-491A-B70A-51FFAA7F2DBF}" type="presOf" srcId="{EC80826B-75C8-45EB-AC1C-0DA4A1C74195}" destId="{55D3CD57-522B-427C-88FC-777B6B045A70}" srcOrd="0" destOrd="0" presId="urn:microsoft.com/office/officeart/2005/8/layout/hProcess4"/>
    <dgm:cxn modelId="{D5C9DDC2-A705-4E19-B2A4-94EFF6918DD9}" type="presOf" srcId="{143FC983-9E46-4A04-9DDC-E5FF0FB76D8A}" destId="{004C0DE9-2630-41B3-91A1-3E31B22B7CD1}" srcOrd="0" destOrd="1" presId="urn:microsoft.com/office/officeart/2005/8/layout/hProcess4"/>
    <dgm:cxn modelId="{55AA36C9-436B-4688-A3F7-293BDFA439A1}" type="presOf" srcId="{EF2D1684-FE9C-4DD8-B21B-38EDAC4E1D13}" destId="{F00F7993-EA06-42D1-8A11-113E848EE472}" srcOrd="1" destOrd="1" presId="urn:microsoft.com/office/officeart/2005/8/layout/hProcess4"/>
    <dgm:cxn modelId="{77C5D8C9-9FF4-4B9A-A983-B5F0598DB505}" type="presOf" srcId="{EC80826B-75C8-45EB-AC1C-0DA4A1C74195}" destId="{F00F7993-EA06-42D1-8A11-113E848EE472}" srcOrd="1" destOrd="0" presId="urn:microsoft.com/office/officeart/2005/8/layout/hProcess4"/>
    <dgm:cxn modelId="{391EA0CE-DFB2-4FDF-B70D-A107CE3DC34F}" srcId="{227C33FC-2930-4712-A898-6B05156EBB2B}" destId="{EF2D1684-FE9C-4DD8-B21B-38EDAC4E1D13}" srcOrd="1" destOrd="0" parTransId="{26087A22-4D7E-4C70-BE0C-1E74E96B6849}" sibTransId="{53A0455F-B997-46CD-ABAC-043E046B5274}"/>
    <dgm:cxn modelId="{DF3595DA-79A6-4F8D-B32D-9B22BC4CDB68}" srcId="{227C33FC-2930-4712-A898-6B05156EBB2B}" destId="{E1570FE3-CF4D-4898-B9DE-22ACF2CADBD6}" srcOrd="2" destOrd="0" parTransId="{3FC6140C-C972-47F7-AD49-5CAEA866FB3E}" sibTransId="{F350590D-D891-4EC5-A369-69E6817EEE31}"/>
    <dgm:cxn modelId="{C7EF87E3-BF09-47AC-816C-35A1DBDFA6CB}" type="presOf" srcId="{B6C31173-BE27-42CB-A657-6FA525800004}" destId="{3190F2DC-F99B-42F7-BA19-B5A3BA088B6D}" srcOrd="1" destOrd="2" presId="urn:microsoft.com/office/officeart/2005/8/layout/hProcess4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7A906FEA-71F8-480F-A7EC-49A2B19713B4}" type="presOf" srcId="{617975DA-B271-4BEB-9ED8-BBFD02A56A45}" destId="{3190F2DC-F99B-42F7-BA19-B5A3BA088B6D}" srcOrd="1" destOrd="0" presId="urn:microsoft.com/office/officeart/2005/8/layout/hProcess4"/>
    <dgm:cxn modelId="{62CF4BEC-3DE1-495B-8FF5-743520DEFF16}" srcId="{56A86D03-B67E-4206-96C4-5C19F5335E05}" destId="{C80733F1-AFCD-44C3-90DF-850DD68A0BFD}" srcOrd="2" destOrd="0" parTransId="{2B69C37E-D090-4D8E-8373-2387CA2E5F74}" sibTransId="{A3B04DF3-6D3F-4414-89BE-1E5814316EBD}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E11D7FF2-5E64-4BCC-B5DD-6912CFAA6E8C}" type="presOf" srcId="{C80733F1-AFCD-44C3-90DF-850DD68A0BFD}" destId="{C53A3D60-C5C0-4172-B288-7137883CA2A8}" srcOrd="1" destOrd="2" presId="urn:microsoft.com/office/officeart/2005/8/layout/hProcess4"/>
    <dgm:cxn modelId="{D50697F5-7D41-46B7-9AEA-00B137A79B1B}" srcId="{DF69F5B4-040B-4F0E-B71D-4CDCF63FB261}" destId="{617975DA-B271-4BEB-9ED8-BBFD02A56A45}" srcOrd="0" destOrd="0" parTransId="{2BB3F7F0-88A7-4EB0-948D-617D0D4E96F5}" sibTransId="{2B3F7129-A254-49BC-9608-599CAE1BB669}"/>
    <dgm:cxn modelId="{94F993FB-1A89-4CB3-9060-4D8DDC97E676}" type="presOf" srcId="{E1570FE3-CF4D-4898-B9DE-22ACF2CADBD6}" destId="{55D3CD57-522B-427C-88FC-777B6B045A70}" srcOrd="0" destOrd="2" presId="urn:microsoft.com/office/officeart/2005/8/layout/hProcess4"/>
    <dgm:cxn modelId="{30C13DFE-9F11-4833-AC43-F69050ED92F9}" type="presOf" srcId="{2FF1D122-0C3F-4D88-92D1-094C45D822C5}" destId="{C53A3D60-C5C0-4172-B288-7137883CA2A8}" srcOrd="1" destOrd="1" presId="urn:microsoft.com/office/officeart/2005/8/layout/hProcess4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9ECE2A-9066-4D78-B32E-72B94915B8B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F69F5B4-040B-4F0E-B71D-4CDCF63FB261}">
      <dgm:prSet phldrT="[Text]" custT="1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4400" dirty="0">
              <a:solidFill>
                <a:schemeClr val="tx1"/>
              </a:solidFill>
            </a:rPr>
            <a:t>Analyse</a:t>
          </a:r>
          <a:endParaRPr lang="de-DE" sz="4300" dirty="0">
            <a:solidFill>
              <a:schemeClr val="tx1"/>
            </a:solidFill>
          </a:endParaRPr>
        </a:p>
      </dgm:t>
    </dgm:pt>
    <dgm:pt modelId="{DB0FB2B8-3ADD-4017-BFAB-75377042FE5D}" type="parTrans" cxnId="{6B0C280C-E5C0-42F4-A790-CAFA7D4000F9}">
      <dgm:prSet/>
      <dgm:spPr/>
      <dgm:t>
        <a:bodyPr/>
        <a:lstStyle/>
        <a:p>
          <a:endParaRPr lang="de-DE"/>
        </a:p>
      </dgm:t>
    </dgm:pt>
    <dgm:pt modelId="{099396C2-0F90-41EA-B195-9A925DE3E49E}" type="sibTrans" cxnId="{6B0C280C-E5C0-42F4-A790-CAFA7D4000F9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227C33FC-2930-4712-A898-6B05156EBB2B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Empfehlung</a:t>
          </a:r>
        </a:p>
      </dgm:t>
    </dgm:pt>
    <dgm:pt modelId="{3390893F-F02A-4188-B866-3351830C0109}" type="parTrans" cxnId="{461C99F0-7B94-491C-8DC9-6A8588026F64}">
      <dgm:prSet/>
      <dgm:spPr/>
      <dgm:t>
        <a:bodyPr/>
        <a:lstStyle/>
        <a:p>
          <a:endParaRPr lang="de-DE"/>
        </a:p>
      </dgm:t>
    </dgm:pt>
    <dgm:pt modelId="{084E9BAD-CF83-4259-8E09-E73D5262A1C5}" type="sibTrans" cxnId="{461C99F0-7B94-491C-8DC9-6A8588026F64}">
      <dgm:prSet/>
      <dgm:spPr/>
      <dgm:t>
        <a:bodyPr/>
        <a:lstStyle/>
        <a:p>
          <a:endParaRPr lang="de-DE"/>
        </a:p>
      </dgm:t>
    </dgm:pt>
    <dgm:pt modelId="{56A86D03-B67E-4206-96C4-5C19F5335E05}">
      <dgm:prSet phldrT="[Text]"/>
      <dgm:spPr>
        <a:solidFill>
          <a:schemeClr val="bg1"/>
        </a:solidFill>
        <a:ln>
          <a:solidFill>
            <a:srgbClr val="E4002C"/>
          </a:solidFill>
        </a:ln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Impulse</a:t>
          </a:r>
        </a:p>
      </dgm:t>
    </dgm:pt>
    <dgm:pt modelId="{6E2F9F36-3859-448D-A07D-00B34C2E6E2D}" type="parTrans" cxnId="{2F6C2165-1328-47F4-A0AF-E42A10CEB7E4}">
      <dgm:prSet/>
      <dgm:spPr/>
      <dgm:t>
        <a:bodyPr/>
        <a:lstStyle/>
        <a:p>
          <a:endParaRPr lang="de-DE"/>
        </a:p>
      </dgm:t>
    </dgm:pt>
    <dgm:pt modelId="{BAC1C70D-D447-4AA9-9E27-702089F64E8D}" type="sibTrans" cxnId="{2F6C2165-1328-47F4-A0AF-E42A10CEB7E4}">
      <dgm:prSet/>
      <dgm:spPr>
        <a:solidFill>
          <a:srgbClr val="E4002C">
            <a:alpha val="45000"/>
          </a:srgbClr>
        </a:solidFill>
      </dgm:spPr>
      <dgm:t>
        <a:bodyPr/>
        <a:lstStyle/>
        <a:p>
          <a:endParaRPr lang="de-DE"/>
        </a:p>
      </dgm:t>
    </dgm:pt>
    <dgm:pt modelId="{7DAEEC0D-97AF-43F8-AE9E-56FC6EAAD120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pPr>
            <a:buChar char="•"/>
          </a:pPr>
          <a:r>
            <a:rPr lang="de-DE" sz="2800"/>
            <a:t>BayCalc-Hilfstool „Verbundene Einheiten“</a:t>
          </a:r>
          <a:endParaRPr lang="de-DE" sz="2800" dirty="0"/>
        </a:p>
      </dgm:t>
    </dgm:pt>
    <dgm:pt modelId="{60F2C843-0FE9-4D65-BDD5-FF09228985CE}" type="sibTrans" cxnId="{3BB96771-B779-412D-8F27-DA6E975670A8}">
      <dgm:prSet/>
      <dgm:spPr/>
      <dgm:t>
        <a:bodyPr/>
        <a:lstStyle/>
        <a:p>
          <a:endParaRPr lang="de-DE"/>
        </a:p>
      </dgm:t>
    </dgm:pt>
    <dgm:pt modelId="{ED8CC98C-DAFE-4A2C-85B6-F8DABB84F8E3}" type="parTrans" cxnId="{3BB96771-B779-412D-8F27-DA6E975670A8}">
      <dgm:prSet/>
      <dgm:spPr/>
      <dgm:t>
        <a:bodyPr/>
        <a:lstStyle/>
        <a:p>
          <a:endParaRPr lang="de-DE"/>
        </a:p>
      </dgm:t>
    </dgm:pt>
    <dgm:pt modelId="{EC80826B-75C8-45EB-AC1C-0DA4A1C74195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800"/>
            <a:t>Entscheidung treffen, ob Mensen bilanziert werden sollen</a:t>
          </a:r>
          <a:endParaRPr lang="de-DE" sz="2800" dirty="0"/>
        </a:p>
      </dgm:t>
    </dgm:pt>
    <dgm:pt modelId="{ECCEC5A3-D7F5-4E07-9C38-724B18D8FBF6}" type="parTrans" cxnId="{AAF84754-958F-4E17-90EC-57A364F3F081}">
      <dgm:prSet/>
      <dgm:spPr/>
      <dgm:t>
        <a:bodyPr/>
        <a:lstStyle/>
        <a:p>
          <a:endParaRPr lang="de-DE"/>
        </a:p>
      </dgm:t>
    </dgm:pt>
    <dgm:pt modelId="{70502492-8A2F-417D-AAF6-E2D390054E45}" type="sibTrans" cxnId="{AAF84754-958F-4E17-90EC-57A364F3F081}">
      <dgm:prSet/>
      <dgm:spPr/>
      <dgm:t>
        <a:bodyPr/>
        <a:lstStyle/>
        <a:p>
          <a:endParaRPr lang="de-DE"/>
        </a:p>
      </dgm:t>
    </dgm:pt>
    <dgm:pt modelId="{617975DA-B271-4BEB-9ED8-BBFD02A56A45}">
      <dgm:prSet phldrT="[Text]" custT="1"/>
      <dgm:spPr>
        <a:solidFill>
          <a:srgbClr val="E4002C">
            <a:alpha val="45000"/>
          </a:srgbClr>
        </a:solidFill>
        <a:ln>
          <a:solidFill>
            <a:srgbClr val="E4002C"/>
          </a:solidFill>
        </a:ln>
      </dgm:spPr>
      <dgm:t>
        <a:bodyPr/>
        <a:lstStyle/>
        <a:p>
          <a:r>
            <a:rPr lang="de-DE" sz="2500" dirty="0"/>
            <a:t>Selten bilanziert</a:t>
          </a:r>
        </a:p>
      </dgm:t>
    </dgm:pt>
    <dgm:pt modelId="{2BB3F7F0-88A7-4EB0-948D-617D0D4E96F5}" type="parTrans" cxnId="{D50697F5-7D41-46B7-9AEA-00B137A79B1B}">
      <dgm:prSet/>
      <dgm:spPr/>
      <dgm:t>
        <a:bodyPr/>
        <a:lstStyle/>
        <a:p>
          <a:endParaRPr lang="de-DE"/>
        </a:p>
      </dgm:t>
    </dgm:pt>
    <dgm:pt modelId="{2B3F7129-A254-49BC-9608-599CAE1BB669}" type="sibTrans" cxnId="{D50697F5-7D41-46B7-9AEA-00B137A79B1B}">
      <dgm:prSet/>
      <dgm:spPr/>
      <dgm:t>
        <a:bodyPr/>
        <a:lstStyle/>
        <a:p>
          <a:endParaRPr lang="de-DE"/>
        </a:p>
      </dgm:t>
    </dgm:pt>
    <dgm:pt modelId="{E7A70336-8CD0-4530-8B45-5F198BEEE23B}">
      <dgm:prSet custT="1"/>
      <dgm:spPr/>
      <dgm:t>
        <a:bodyPr/>
        <a:lstStyle/>
        <a:p>
          <a:r>
            <a:rPr lang="de-DE" sz="2500" dirty="0"/>
            <a:t>Studierendenwerke als </a:t>
          </a:r>
          <a:r>
            <a:rPr lang="de-DE" sz="2500" dirty="0" err="1"/>
            <a:t>Mensenbetreiber</a:t>
          </a:r>
          <a:r>
            <a:rPr lang="de-DE" sz="2500" dirty="0"/>
            <a:t> sind eigenständige Organisationen</a:t>
          </a:r>
        </a:p>
      </dgm:t>
    </dgm:pt>
    <dgm:pt modelId="{86A5A6C3-D84A-4005-A0F4-0F35C5BDB43C}" type="parTrans" cxnId="{E550677D-67C4-404C-9BEC-B9563984FB62}">
      <dgm:prSet/>
      <dgm:spPr/>
      <dgm:t>
        <a:bodyPr/>
        <a:lstStyle/>
        <a:p>
          <a:endParaRPr lang="de-DE"/>
        </a:p>
      </dgm:t>
    </dgm:pt>
    <dgm:pt modelId="{1086804F-50E2-41C8-97EE-F44F71CA9C4A}" type="sibTrans" cxnId="{E550677D-67C4-404C-9BEC-B9563984FB62}">
      <dgm:prSet/>
      <dgm:spPr/>
      <dgm:t>
        <a:bodyPr/>
        <a:lstStyle/>
        <a:p>
          <a:endParaRPr lang="de-DE"/>
        </a:p>
      </dgm:t>
    </dgm:pt>
    <dgm:pt modelId="{0009965E-6B06-4FF1-A3FC-6104544C75E9}">
      <dgm:prSet custT="1"/>
      <dgm:spPr/>
      <dgm:t>
        <a:bodyPr/>
        <a:lstStyle/>
        <a:p>
          <a:r>
            <a:rPr lang="de-DE" sz="2500" dirty="0"/>
            <a:t>Bilanzierung von Lebensmitteln komplex</a:t>
          </a:r>
        </a:p>
      </dgm:t>
    </dgm:pt>
    <dgm:pt modelId="{47D2FBEE-F4ED-4756-8151-CA646661065D}" type="parTrans" cxnId="{35E8E8BB-D2E0-4D6A-8B4C-1E25C8A65D22}">
      <dgm:prSet/>
      <dgm:spPr/>
      <dgm:t>
        <a:bodyPr/>
        <a:lstStyle/>
        <a:p>
          <a:endParaRPr lang="de-DE"/>
        </a:p>
      </dgm:t>
    </dgm:pt>
    <dgm:pt modelId="{5E69F3AF-16B2-4DC1-8C09-8A68919877EB}" type="sibTrans" cxnId="{35E8E8BB-D2E0-4D6A-8B4C-1E25C8A65D22}">
      <dgm:prSet/>
      <dgm:spPr/>
      <dgm:t>
        <a:bodyPr/>
        <a:lstStyle/>
        <a:p>
          <a:endParaRPr lang="de-DE"/>
        </a:p>
      </dgm:t>
    </dgm:pt>
    <dgm:pt modelId="{6729A4F5-5F8B-4273-9549-7DB1D79E6CE6}">
      <dgm:prSet custT="1"/>
      <dgm:spPr/>
      <dgm:t>
        <a:bodyPr/>
        <a:lstStyle/>
        <a:p>
          <a:r>
            <a:rPr lang="de-DE" sz="2500" dirty="0"/>
            <a:t>HS-Tool-Lösungen können reale Produktvielfalt und Einsparungspotentiale nicht abbilden</a:t>
          </a:r>
        </a:p>
      </dgm:t>
    </dgm:pt>
    <dgm:pt modelId="{2003E451-F150-4AF0-8240-23DDAE6AC632}" type="parTrans" cxnId="{9E29A271-26FC-499B-860E-4E30CDAA4CBB}">
      <dgm:prSet/>
      <dgm:spPr/>
      <dgm:t>
        <a:bodyPr/>
        <a:lstStyle/>
        <a:p>
          <a:endParaRPr lang="de-DE"/>
        </a:p>
      </dgm:t>
    </dgm:pt>
    <dgm:pt modelId="{972EBFE4-C432-4FBA-A0E4-D51085949DD4}" type="sibTrans" cxnId="{9E29A271-26FC-499B-860E-4E30CDAA4CBB}">
      <dgm:prSet/>
      <dgm:spPr/>
      <dgm:t>
        <a:bodyPr/>
        <a:lstStyle/>
        <a:p>
          <a:endParaRPr lang="de-DE"/>
        </a:p>
      </dgm:t>
    </dgm:pt>
    <dgm:pt modelId="{A949B805-9AE2-415E-9134-E66B60694109}">
      <dgm:prSet custT="1"/>
      <dgm:spPr/>
      <dgm:t>
        <a:bodyPr/>
        <a:lstStyle/>
        <a:p>
          <a:pPr>
            <a:buChar char="•"/>
          </a:pPr>
          <a:r>
            <a:rPr lang="de-DE" sz="2800" dirty="0" err="1"/>
            <a:t>KliMax</a:t>
          </a:r>
          <a:r>
            <a:rPr lang="de-DE" sz="2800" dirty="0"/>
            <a:t>-Hilfstool „Verbundene Einheiten“</a:t>
          </a:r>
        </a:p>
      </dgm:t>
    </dgm:pt>
    <dgm:pt modelId="{97DE5610-9774-4F9A-9F24-36AB7C1D2EC9}" type="parTrans" cxnId="{5435A150-C8A0-4F02-A8CA-999EAC853976}">
      <dgm:prSet/>
      <dgm:spPr/>
      <dgm:t>
        <a:bodyPr/>
        <a:lstStyle/>
        <a:p>
          <a:endParaRPr lang="de-DE"/>
        </a:p>
      </dgm:t>
    </dgm:pt>
    <dgm:pt modelId="{1FF3AC44-27F4-4C62-875C-D6A99F8846BF}" type="sibTrans" cxnId="{5435A150-C8A0-4F02-A8CA-999EAC853976}">
      <dgm:prSet/>
      <dgm:spPr/>
      <dgm:t>
        <a:bodyPr/>
        <a:lstStyle/>
        <a:p>
          <a:endParaRPr lang="de-DE"/>
        </a:p>
      </dgm:t>
    </dgm:pt>
    <dgm:pt modelId="{24CCE3B7-66D0-431E-8E62-F18F17392F67}">
      <dgm:prSet custT="1"/>
      <dgm:spPr/>
      <dgm:t>
        <a:bodyPr/>
        <a:lstStyle/>
        <a:p>
          <a:r>
            <a:rPr lang="de-DE" sz="2800" dirty="0"/>
            <a:t>Ggf. Zusammenarbeit mit den Studierenden-werken (Initiative „Mensarevolution“)</a:t>
          </a:r>
        </a:p>
      </dgm:t>
    </dgm:pt>
    <dgm:pt modelId="{8400E58D-5EDF-4593-AE0E-48EFABE7A70E}" type="parTrans" cxnId="{AF044D1F-0303-480B-B2B1-26BCD6A654D6}">
      <dgm:prSet/>
      <dgm:spPr/>
      <dgm:t>
        <a:bodyPr/>
        <a:lstStyle/>
        <a:p>
          <a:endParaRPr lang="de-DE"/>
        </a:p>
      </dgm:t>
    </dgm:pt>
    <dgm:pt modelId="{0B4ED3FD-3BC9-403E-AC3C-44A392D399DD}" type="sibTrans" cxnId="{AF044D1F-0303-480B-B2B1-26BCD6A654D6}">
      <dgm:prSet/>
      <dgm:spPr/>
      <dgm:t>
        <a:bodyPr/>
        <a:lstStyle/>
        <a:p>
          <a:endParaRPr lang="de-DE"/>
        </a:p>
      </dgm:t>
    </dgm:pt>
    <dgm:pt modelId="{FD7DF7EC-F96F-4487-8B26-E15E523C9738}" type="pres">
      <dgm:prSet presAssocID="{289ECE2A-9066-4D78-B32E-72B94915B8BE}" presName="Name0" presStyleCnt="0">
        <dgm:presLayoutVars>
          <dgm:dir/>
          <dgm:animLvl val="lvl"/>
          <dgm:resizeHandles val="exact"/>
        </dgm:presLayoutVars>
      </dgm:prSet>
      <dgm:spPr/>
    </dgm:pt>
    <dgm:pt modelId="{8E540763-9DCC-4371-9789-F20456DF7C29}" type="pres">
      <dgm:prSet presAssocID="{289ECE2A-9066-4D78-B32E-72B94915B8BE}" presName="tSp" presStyleCnt="0"/>
      <dgm:spPr/>
    </dgm:pt>
    <dgm:pt modelId="{3D443529-00D7-4515-91AB-3ED0E6A85EFA}" type="pres">
      <dgm:prSet presAssocID="{289ECE2A-9066-4D78-B32E-72B94915B8BE}" presName="bSp" presStyleCnt="0"/>
      <dgm:spPr/>
    </dgm:pt>
    <dgm:pt modelId="{16594B01-7894-497D-972E-AE0D7133F567}" type="pres">
      <dgm:prSet presAssocID="{289ECE2A-9066-4D78-B32E-72B94915B8BE}" presName="process" presStyleCnt="0"/>
      <dgm:spPr/>
    </dgm:pt>
    <dgm:pt modelId="{49A196E5-2CE4-456D-84C1-7995DFC09481}" type="pres">
      <dgm:prSet presAssocID="{DF69F5B4-040B-4F0E-B71D-4CDCF63FB261}" presName="composite1" presStyleCnt="0"/>
      <dgm:spPr/>
    </dgm:pt>
    <dgm:pt modelId="{6086571D-8499-41D3-87DB-586BDFC9F160}" type="pres">
      <dgm:prSet presAssocID="{DF69F5B4-040B-4F0E-B71D-4CDCF63FB261}" presName="dummyNode1" presStyleLbl="node1" presStyleIdx="0" presStyleCnt="3"/>
      <dgm:spPr/>
    </dgm:pt>
    <dgm:pt modelId="{004C0DE9-2630-41B3-91A1-3E31B22B7CD1}" type="pres">
      <dgm:prSet presAssocID="{DF69F5B4-040B-4F0E-B71D-4CDCF63FB261}" presName="childNode1" presStyleLbl="bgAcc1" presStyleIdx="0" presStyleCnt="3" custScaleX="114251" custScaleY="137854">
        <dgm:presLayoutVars>
          <dgm:bulletEnabled val="1"/>
        </dgm:presLayoutVars>
      </dgm:prSet>
      <dgm:spPr/>
    </dgm:pt>
    <dgm:pt modelId="{3190F2DC-F99B-42F7-BA19-B5A3BA088B6D}" type="pres">
      <dgm:prSet presAssocID="{DF69F5B4-040B-4F0E-B71D-4CDCF63FB261}" presName="childNode1tx" presStyleLbl="bgAcc1" presStyleIdx="0" presStyleCnt="3">
        <dgm:presLayoutVars>
          <dgm:bulletEnabled val="1"/>
        </dgm:presLayoutVars>
      </dgm:prSet>
      <dgm:spPr/>
    </dgm:pt>
    <dgm:pt modelId="{7FD30EC7-D31E-4AFB-8B18-2F77A82F42EB}" type="pres">
      <dgm:prSet presAssocID="{DF69F5B4-040B-4F0E-B71D-4CDCF63FB261}" presName="parentNode1" presStyleLbl="node1" presStyleIdx="0" presStyleCnt="3" custScaleX="79462" custScaleY="71000" custLinFactNeighborX="244" custLinFactNeighborY="22801">
        <dgm:presLayoutVars>
          <dgm:chMax val="1"/>
          <dgm:bulletEnabled val="1"/>
        </dgm:presLayoutVars>
      </dgm:prSet>
      <dgm:spPr/>
    </dgm:pt>
    <dgm:pt modelId="{C64FE3C8-9A13-4E50-8FFA-FC422F00777A}" type="pres">
      <dgm:prSet presAssocID="{DF69F5B4-040B-4F0E-B71D-4CDCF63FB261}" presName="connSite1" presStyleCnt="0"/>
      <dgm:spPr/>
    </dgm:pt>
    <dgm:pt modelId="{2E77E09C-D5AB-452D-96F0-B82E83D84285}" type="pres">
      <dgm:prSet presAssocID="{099396C2-0F90-41EA-B195-9A925DE3E49E}" presName="Name9" presStyleLbl="sibTrans2D1" presStyleIdx="0" presStyleCnt="2"/>
      <dgm:spPr/>
    </dgm:pt>
    <dgm:pt modelId="{97D9607B-5953-4284-A41B-31BFD760C4C5}" type="pres">
      <dgm:prSet presAssocID="{56A86D03-B67E-4206-96C4-5C19F5335E05}" presName="composite2" presStyleCnt="0"/>
      <dgm:spPr/>
    </dgm:pt>
    <dgm:pt modelId="{8FA219EA-9749-4071-9D69-1F68DE67F5E0}" type="pres">
      <dgm:prSet presAssocID="{56A86D03-B67E-4206-96C4-5C19F5335E05}" presName="dummyNode2" presStyleLbl="node1" presStyleIdx="0" presStyleCnt="3"/>
      <dgm:spPr/>
    </dgm:pt>
    <dgm:pt modelId="{D298A0B9-85B1-45A0-BCAB-DEEC9FEBDD26}" type="pres">
      <dgm:prSet presAssocID="{56A86D03-B67E-4206-96C4-5C19F5335E05}" presName="childNode2" presStyleLbl="bgAcc1" presStyleIdx="1" presStyleCnt="3" custScaleX="114251" custScaleY="137854">
        <dgm:presLayoutVars>
          <dgm:bulletEnabled val="1"/>
        </dgm:presLayoutVars>
      </dgm:prSet>
      <dgm:spPr/>
    </dgm:pt>
    <dgm:pt modelId="{C53A3D60-C5C0-4172-B288-7137883CA2A8}" type="pres">
      <dgm:prSet presAssocID="{56A86D03-B67E-4206-96C4-5C19F5335E05}" presName="childNode2tx" presStyleLbl="bgAcc1" presStyleIdx="1" presStyleCnt="3">
        <dgm:presLayoutVars>
          <dgm:bulletEnabled val="1"/>
        </dgm:presLayoutVars>
      </dgm:prSet>
      <dgm:spPr/>
    </dgm:pt>
    <dgm:pt modelId="{4AD2C9FF-FE2B-446A-98F3-2E2C30896B06}" type="pres">
      <dgm:prSet presAssocID="{56A86D03-B67E-4206-96C4-5C19F5335E05}" presName="parentNode2" presStyleLbl="node1" presStyleIdx="1" presStyleCnt="3" custScaleX="76874" custScaleY="70518" custLinFactNeighborX="1510" custLinFactNeighborY="-22083">
        <dgm:presLayoutVars>
          <dgm:chMax val="0"/>
          <dgm:bulletEnabled val="1"/>
        </dgm:presLayoutVars>
      </dgm:prSet>
      <dgm:spPr/>
    </dgm:pt>
    <dgm:pt modelId="{876FABBC-7CE8-4373-8925-5F603A991C63}" type="pres">
      <dgm:prSet presAssocID="{56A86D03-B67E-4206-96C4-5C19F5335E05}" presName="connSite2" presStyleCnt="0"/>
      <dgm:spPr/>
    </dgm:pt>
    <dgm:pt modelId="{CED6FC2B-B594-4A9D-B454-92BAFF44FB99}" type="pres">
      <dgm:prSet presAssocID="{BAC1C70D-D447-4AA9-9E27-702089F64E8D}" presName="Name18" presStyleLbl="sibTrans2D1" presStyleIdx="1" presStyleCnt="2"/>
      <dgm:spPr/>
    </dgm:pt>
    <dgm:pt modelId="{4A536B1A-892F-4663-A503-19188D0B1CE8}" type="pres">
      <dgm:prSet presAssocID="{227C33FC-2930-4712-A898-6B05156EBB2B}" presName="composite1" presStyleCnt="0"/>
      <dgm:spPr/>
    </dgm:pt>
    <dgm:pt modelId="{59089419-C391-4FCF-B1E0-17FBDBE20B47}" type="pres">
      <dgm:prSet presAssocID="{227C33FC-2930-4712-A898-6B05156EBB2B}" presName="dummyNode1" presStyleLbl="node1" presStyleIdx="1" presStyleCnt="3"/>
      <dgm:spPr/>
    </dgm:pt>
    <dgm:pt modelId="{55D3CD57-522B-427C-88FC-777B6B045A70}" type="pres">
      <dgm:prSet presAssocID="{227C33FC-2930-4712-A898-6B05156EBB2B}" presName="childNode1" presStyleLbl="bgAcc1" presStyleIdx="2" presStyleCnt="3" custScaleX="114251" custScaleY="137854">
        <dgm:presLayoutVars>
          <dgm:bulletEnabled val="1"/>
        </dgm:presLayoutVars>
      </dgm:prSet>
      <dgm:spPr/>
    </dgm:pt>
    <dgm:pt modelId="{F00F7993-EA06-42D1-8A11-113E848EE472}" type="pres">
      <dgm:prSet presAssocID="{227C33FC-2930-4712-A898-6B05156EBB2B}" presName="childNode1tx" presStyleLbl="bgAcc1" presStyleIdx="2" presStyleCnt="3">
        <dgm:presLayoutVars>
          <dgm:bulletEnabled val="1"/>
        </dgm:presLayoutVars>
      </dgm:prSet>
      <dgm:spPr/>
    </dgm:pt>
    <dgm:pt modelId="{8F95A0B7-FF8A-4037-A70B-B0809D7E1E23}" type="pres">
      <dgm:prSet presAssocID="{227C33FC-2930-4712-A898-6B05156EBB2B}" presName="parentNode1" presStyleLbl="node1" presStyleIdx="2" presStyleCnt="3" custScaleX="95496" custScaleY="70412" custLinFactNeighborX="-5912" custLinFactNeighborY="21145">
        <dgm:presLayoutVars>
          <dgm:chMax val="1"/>
          <dgm:bulletEnabled val="1"/>
        </dgm:presLayoutVars>
      </dgm:prSet>
      <dgm:spPr/>
    </dgm:pt>
    <dgm:pt modelId="{BADA7177-165A-4116-981D-E174E6CF9A5F}" type="pres">
      <dgm:prSet presAssocID="{227C33FC-2930-4712-A898-6B05156EBB2B}" presName="connSite1" presStyleCnt="0"/>
      <dgm:spPr/>
    </dgm:pt>
  </dgm:ptLst>
  <dgm:cxnLst>
    <dgm:cxn modelId="{6B0C280C-E5C0-42F4-A790-CAFA7D4000F9}" srcId="{289ECE2A-9066-4D78-B32E-72B94915B8BE}" destId="{DF69F5B4-040B-4F0E-B71D-4CDCF63FB261}" srcOrd="0" destOrd="0" parTransId="{DB0FB2B8-3ADD-4017-BFAB-75377042FE5D}" sibTransId="{099396C2-0F90-41EA-B195-9A925DE3E49E}"/>
    <dgm:cxn modelId="{4A57C30D-ECC1-424C-B4CA-6D7AE8D000E3}" type="presOf" srcId="{E7A70336-8CD0-4530-8B45-5F198BEEE23B}" destId="{3190F2DC-F99B-42F7-BA19-B5A3BA088B6D}" srcOrd="1" destOrd="1" presId="urn:microsoft.com/office/officeart/2005/8/layout/hProcess4"/>
    <dgm:cxn modelId="{AF044D1F-0303-480B-B2B1-26BCD6A654D6}" srcId="{227C33FC-2930-4712-A898-6B05156EBB2B}" destId="{24CCE3B7-66D0-431E-8E62-F18F17392F67}" srcOrd="1" destOrd="0" parTransId="{8400E58D-5EDF-4593-AE0E-48EFABE7A70E}" sibTransId="{0B4ED3FD-3BC9-403E-AC3C-44A392D399DD}"/>
    <dgm:cxn modelId="{57213730-BD4E-4A16-9995-B01775E20CCE}" type="presOf" srcId="{6729A4F5-5F8B-4273-9549-7DB1D79E6CE6}" destId="{004C0DE9-2630-41B3-91A1-3E31B22B7CD1}" srcOrd="0" destOrd="3" presId="urn:microsoft.com/office/officeart/2005/8/layout/hProcess4"/>
    <dgm:cxn modelId="{2D48BE34-3405-4E0D-8DF8-8345EED7A280}" type="presOf" srcId="{0009965E-6B06-4FF1-A3FC-6104544C75E9}" destId="{3190F2DC-F99B-42F7-BA19-B5A3BA088B6D}" srcOrd="1" destOrd="2" presId="urn:microsoft.com/office/officeart/2005/8/layout/hProcess4"/>
    <dgm:cxn modelId="{C5F19D38-DE20-4A7D-B55C-ACF8BAD73795}" type="presOf" srcId="{56A86D03-B67E-4206-96C4-5C19F5335E05}" destId="{4AD2C9FF-FE2B-446A-98F3-2E2C30896B06}" srcOrd="0" destOrd="0" presId="urn:microsoft.com/office/officeart/2005/8/layout/hProcess4"/>
    <dgm:cxn modelId="{583FD03A-5213-4E81-AF4D-D645CD3A8FF5}" type="presOf" srcId="{A949B805-9AE2-415E-9134-E66B60694109}" destId="{D298A0B9-85B1-45A0-BCAB-DEEC9FEBDD26}" srcOrd="0" destOrd="1" presId="urn:microsoft.com/office/officeart/2005/8/layout/hProcess4"/>
    <dgm:cxn modelId="{2F6C2165-1328-47F4-A0AF-E42A10CEB7E4}" srcId="{289ECE2A-9066-4D78-B32E-72B94915B8BE}" destId="{56A86D03-B67E-4206-96C4-5C19F5335E05}" srcOrd="1" destOrd="0" parTransId="{6E2F9F36-3859-448D-A07D-00B34C2E6E2D}" sibTransId="{BAC1C70D-D447-4AA9-9E27-702089F64E8D}"/>
    <dgm:cxn modelId="{BC21F766-07E8-4C27-B00A-FF90620739CA}" type="presOf" srcId="{DF69F5B4-040B-4F0E-B71D-4CDCF63FB261}" destId="{7FD30EC7-D31E-4AFB-8B18-2F77A82F42EB}" srcOrd="0" destOrd="0" presId="urn:microsoft.com/office/officeart/2005/8/layout/hProcess4"/>
    <dgm:cxn modelId="{C5C4D068-5704-4F1C-BBB5-A8C3F0E18C6F}" type="presOf" srcId="{227C33FC-2930-4712-A898-6B05156EBB2B}" destId="{8F95A0B7-FF8A-4037-A70B-B0809D7E1E23}" srcOrd="0" destOrd="0" presId="urn:microsoft.com/office/officeart/2005/8/layout/hProcess4"/>
    <dgm:cxn modelId="{D91CDE4F-CA71-4883-8BFC-633CD298E9CF}" type="presOf" srcId="{24CCE3B7-66D0-431E-8E62-F18F17392F67}" destId="{F00F7993-EA06-42D1-8A11-113E848EE472}" srcOrd="1" destOrd="1" presId="urn:microsoft.com/office/officeart/2005/8/layout/hProcess4"/>
    <dgm:cxn modelId="{5435A150-C8A0-4F02-A8CA-999EAC853976}" srcId="{56A86D03-B67E-4206-96C4-5C19F5335E05}" destId="{A949B805-9AE2-415E-9134-E66B60694109}" srcOrd="1" destOrd="0" parTransId="{97DE5610-9774-4F9A-9F24-36AB7C1D2EC9}" sibTransId="{1FF3AC44-27F4-4C62-875C-D6A99F8846BF}"/>
    <dgm:cxn modelId="{3BB96771-B779-412D-8F27-DA6E975670A8}" srcId="{56A86D03-B67E-4206-96C4-5C19F5335E05}" destId="{7DAEEC0D-97AF-43F8-AE9E-56FC6EAAD120}" srcOrd="0" destOrd="0" parTransId="{ED8CC98C-DAFE-4A2C-85B6-F8DABB84F8E3}" sibTransId="{60F2C843-0FE9-4D65-BDD5-FF09228985CE}"/>
    <dgm:cxn modelId="{57FD9E71-1161-4015-B6E7-2CD55C0D7183}" type="presOf" srcId="{099396C2-0F90-41EA-B195-9A925DE3E49E}" destId="{2E77E09C-D5AB-452D-96F0-B82E83D84285}" srcOrd="0" destOrd="0" presId="urn:microsoft.com/office/officeart/2005/8/layout/hProcess4"/>
    <dgm:cxn modelId="{9E29A271-26FC-499B-860E-4E30CDAA4CBB}" srcId="{DF69F5B4-040B-4F0E-B71D-4CDCF63FB261}" destId="{6729A4F5-5F8B-4273-9549-7DB1D79E6CE6}" srcOrd="3" destOrd="0" parTransId="{2003E451-F150-4AF0-8240-23DDAE6AC632}" sibTransId="{972EBFE4-C432-4FBA-A0E4-D51085949DD4}"/>
    <dgm:cxn modelId="{52297653-E8A0-4732-9127-5A194A608CAA}" type="presOf" srcId="{BAC1C70D-D447-4AA9-9E27-702089F64E8D}" destId="{CED6FC2B-B594-4A9D-B454-92BAFF44FB99}" srcOrd="0" destOrd="0" presId="urn:microsoft.com/office/officeart/2005/8/layout/hProcess4"/>
    <dgm:cxn modelId="{AAF84754-958F-4E17-90EC-57A364F3F081}" srcId="{227C33FC-2930-4712-A898-6B05156EBB2B}" destId="{EC80826B-75C8-45EB-AC1C-0DA4A1C74195}" srcOrd="0" destOrd="0" parTransId="{ECCEC5A3-D7F5-4E07-9C38-724B18D8FBF6}" sibTransId="{70502492-8A2F-417D-AAF6-E2D390054E45}"/>
    <dgm:cxn modelId="{8E5B3679-AEB3-4A4F-9F53-60A7C478B3E2}" type="presOf" srcId="{617975DA-B271-4BEB-9ED8-BBFD02A56A45}" destId="{004C0DE9-2630-41B3-91A1-3E31B22B7CD1}" srcOrd="0" destOrd="0" presId="urn:microsoft.com/office/officeart/2005/8/layout/hProcess4"/>
    <dgm:cxn modelId="{E550677D-67C4-404C-9BEC-B9563984FB62}" srcId="{DF69F5B4-040B-4F0E-B71D-4CDCF63FB261}" destId="{E7A70336-8CD0-4530-8B45-5F198BEEE23B}" srcOrd="1" destOrd="0" parTransId="{86A5A6C3-D84A-4005-A0F4-0F35C5BDB43C}" sibTransId="{1086804F-50E2-41C8-97EE-F44F71CA9C4A}"/>
    <dgm:cxn modelId="{1F570682-17B1-4965-B54D-6D08644BF17A}" type="presOf" srcId="{289ECE2A-9066-4D78-B32E-72B94915B8BE}" destId="{FD7DF7EC-F96F-4487-8B26-E15E523C9738}" srcOrd="0" destOrd="0" presId="urn:microsoft.com/office/officeart/2005/8/layout/hProcess4"/>
    <dgm:cxn modelId="{7A542F89-F94D-495D-B8F9-DF48E4F4662D}" type="presOf" srcId="{24CCE3B7-66D0-431E-8E62-F18F17392F67}" destId="{55D3CD57-522B-427C-88FC-777B6B045A70}" srcOrd="0" destOrd="1" presId="urn:microsoft.com/office/officeart/2005/8/layout/hProcess4"/>
    <dgm:cxn modelId="{EEA31E92-2CAC-4389-9A49-08C029CC4E69}" type="presOf" srcId="{7DAEEC0D-97AF-43F8-AE9E-56FC6EAAD120}" destId="{D298A0B9-85B1-45A0-BCAB-DEEC9FEBDD26}" srcOrd="0" destOrd="0" presId="urn:microsoft.com/office/officeart/2005/8/layout/hProcess4"/>
    <dgm:cxn modelId="{CC8627A4-CA57-48F7-9AE4-A7E9C89E8984}" type="presOf" srcId="{E7A70336-8CD0-4530-8B45-5F198BEEE23B}" destId="{004C0DE9-2630-41B3-91A1-3E31B22B7CD1}" srcOrd="0" destOrd="1" presId="urn:microsoft.com/office/officeart/2005/8/layout/hProcess4"/>
    <dgm:cxn modelId="{4DFD35AB-20EB-49EA-BA23-A77BDCBDA400}" type="presOf" srcId="{A949B805-9AE2-415E-9134-E66B60694109}" destId="{C53A3D60-C5C0-4172-B288-7137883CA2A8}" srcOrd="1" destOrd="1" presId="urn:microsoft.com/office/officeart/2005/8/layout/hProcess4"/>
    <dgm:cxn modelId="{35E8E8BB-D2E0-4D6A-8B4C-1E25C8A65D22}" srcId="{DF69F5B4-040B-4F0E-B71D-4CDCF63FB261}" destId="{0009965E-6B06-4FF1-A3FC-6104544C75E9}" srcOrd="2" destOrd="0" parTransId="{47D2FBEE-F4ED-4756-8151-CA646661065D}" sibTransId="{5E69F3AF-16B2-4DC1-8C09-8A68919877EB}"/>
    <dgm:cxn modelId="{9A9A64BC-AB85-491A-B70A-51FFAA7F2DBF}" type="presOf" srcId="{EC80826B-75C8-45EB-AC1C-0DA4A1C74195}" destId="{55D3CD57-522B-427C-88FC-777B6B045A70}" srcOrd="0" destOrd="0" presId="urn:microsoft.com/office/officeart/2005/8/layout/hProcess4"/>
    <dgm:cxn modelId="{77C5D8C9-9FF4-4B9A-A983-B5F0598DB505}" type="presOf" srcId="{EC80826B-75C8-45EB-AC1C-0DA4A1C74195}" destId="{F00F7993-EA06-42D1-8A11-113E848EE472}" srcOrd="1" destOrd="0" presId="urn:microsoft.com/office/officeart/2005/8/layout/hProcess4"/>
    <dgm:cxn modelId="{4AD834E0-59C4-4D09-B15A-C3037CBF4DD8}" type="presOf" srcId="{6729A4F5-5F8B-4273-9549-7DB1D79E6CE6}" destId="{3190F2DC-F99B-42F7-BA19-B5A3BA088B6D}" srcOrd="1" destOrd="3" presId="urn:microsoft.com/office/officeart/2005/8/layout/hProcess4"/>
    <dgm:cxn modelId="{2E34B4E2-9A23-45EC-BAF8-3AE6F523D60C}" type="presOf" srcId="{0009965E-6B06-4FF1-A3FC-6104544C75E9}" destId="{004C0DE9-2630-41B3-91A1-3E31B22B7CD1}" srcOrd="0" destOrd="2" presId="urn:microsoft.com/office/officeart/2005/8/layout/hProcess4"/>
    <dgm:cxn modelId="{82C2F3E9-17B9-4D7C-9152-72ACD039115B}" type="presOf" srcId="{7DAEEC0D-97AF-43F8-AE9E-56FC6EAAD120}" destId="{C53A3D60-C5C0-4172-B288-7137883CA2A8}" srcOrd="1" destOrd="0" presId="urn:microsoft.com/office/officeart/2005/8/layout/hProcess4"/>
    <dgm:cxn modelId="{7A906FEA-71F8-480F-A7EC-49A2B19713B4}" type="presOf" srcId="{617975DA-B271-4BEB-9ED8-BBFD02A56A45}" destId="{3190F2DC-F99B-42F7-BA19-B5A3BA088B6D}" srcOrd="1" destOrd="0" presId="urn:microsoft.com/office/officeart/2005/8/layout/hProcess4"/>
    <dgm:cxn modelId="{461C99F0-7B94-491C-8DC9-6A8588026F64}" srcId="{289ECE2A-9066-4D78-B32E-72B94915B8BE}" destId="{227C33FC-2930-4712-A898-6B05156EBB2B}" srcOrd="2" destOrd="0" parTransId="{3390893F-F02A-4188-B866-3351830C0109}" sibTransId="{084E9BAD-CF83-4259-8E09-E73D5262A1C5}"/>
    <dgm:cxn modelId="{D50697F5-7D41-46B7-9AEA-00B137A79B1B}" srcId="{DF69F5B4-040B-4F0E-B71D-4CDCF63FB261}" destId="{617975DA-B271-4BEB-9ED8-BBFD02A56A45}" srcOrd="0" destOrd="0" parTransId="{2BB3F7F0-88A7-4EB0-948D-617D0D4E96F5}" sibTransId="{2B3F7129-A254-49BC-9608-599CAE1BB669}"/>
    <dgm:cxn modelId="{9A9C00D7-9BC6-42C2-B9C4-B798CBBD10AF}" type="presParOf" srcId="{FD7DF7EC-F96F-4487-8B26-E15E523C9738}" destId="{8E540763-9DCC-4371-9789-F20456DF7C29}" srcOrd="0" destOrd="0" presId="urn:microsoft.com/office/officeart/2005/8/layout/hProcess4"/>
    <dgm:cxn modelId="{3B66A8D8-7785-4D04-80D7-A9FA141F3FBD}" type="presParOf" srcId="{FD7DF7EC-F96F-4487-8B26-E15E523C9738}" destId="{3D443529-00D7-4515-91AB-3ED0E6A85EFA}" srcOrd="1" destOrd="0" presId="urn:microsoft.com/office/officeart/2005/8/layout/hProcess4"/>
    <dgm:cxn modelId="{DEC727EC-BA21-4694-8E2D-ED5D24D26960}" type="presParOf" srcId="{FD7DF7EC-F96F-4487-8B26-E15E523C9738}" destId="{16594B01-7894-497D-972E-AE0D7133F567}" srcOrd="2" destOrd="0" presId="urn:microsoft.com/office/officeart/2005/8/layout/hProcess4"/>
    <dgm:cxn modelId="{CAFC6D76-2B5E-4D38-AE7C-C2A0A5F2FCB7}" type="presParOf" srcId="{16594B01-7894-497D-972E-AE0D7133F567}" destId="{49A196E5-2CE4-456D-84C1-7995DFC09481}" srcOrd="0" destOrd="0" presId="urn:microsoft.com/office/officeart/2005/8/layout/hProcess4"/>
    <dgm:cxn modelId="{49965DD5-8D90-4892-837D-F8D313B6686C}" type="presParOf" srcId="{49A196E5-2CE4-456D-84C1-7995DFC09481}" destId="{6086571D-8499-41D3-87DB-586BDFC9F160}" srcOrd="0" destOrd="0" presId="urn:microsoft.com/office/officeart/2005/8/layout/hProcess4"/>
    <dgm:cxn modelId="{F107994D-ECDA-40C7-87E0-A05D05C83526}" type="presParOf" srcId="{49A196E5-2CE4-456D-84C1-7995DFC09481}" destId="{004C0DE9-2630-41B3-91A1-3E31B22B7CD1}" srcOrd="1" destOrd="0" presId="urn:microsoft.com/office/officeart/2005/8/layout/hProcess4"/>
    <dgm:cxn modelId="{E60FE8D8-952C-49AC-9AD0-311D5F49F17A}" type="presParOf" srcId="{49A196E5-2CE4-456D-84C1-7995DFC09481}" destId="{3190F2DC-F99B-42F7-BA19-B5A3BA088B6D}" srcOrd="2" destOrd="0" presId="urn:microsoft.com/office/officeart/2005/8/layout/hProcess4"/>
    <dgm:cxn modelId="{60C52E47-22F3-4FA5-8644-63CBB1C709A8}" type="presParOf" srcId="{49A196E5-2CE4-456D-84C1-7995DFC09481}" destId="{7FD30EC7-D31E-4AFB-8B18-2F77A82F42EB}" srcOrd="3" destOrd="0" presId="urn:microsoft.com/office/officeart/2005/8/layout/hProcess4"/>
    <dgm:cxn modelId="{53B0F10F-E9C7-4707-9545-7885E5F42C25}" type="presParOf" srcId="{49A196E5-2CE4-456D-84C1-7995DFC09481}" destId="{C64FE3C8-9A13-4E50-8FFA-FC422F00777A}" srcOrd="4" destOrd="0" presId="urn:microsoft.com/office/officeart/2005/8/layout/hProcess4"/>
    <dgm:cxn modelId="{1A2510BE-3D7E-48EB-966B-A8C102CB80AE}" type="presParOf" srcId="{16594B01-7894-497D-972E-AE0D7133F567}" destId="{2E77E09C-D5AB-452D-96F0-B82E83D84285}" srcOrd="1" destOrd="0" presId="urn:microsoft.com/office/officeart/2005/8/layout/hProcess4"/>
    <dgm:cxn modelId="{DF0FCCC5-9248-4348-A19C-35E851708F59}" type="presParOf" srcId="{16594B01-7894-497D-972E-AE0D7133F567}" destId="{97D9607B-5953-4284-A41B-31BFD760C4C5}" srcOrd="2" destOrd="0" presId="urn:microsoft.com/office/officeart/2005/8/layout/hProcess4"/>
    <dgm:cxn modelId="{5E1F2FD5-A5D8-433C-B163-0D26AD29BBF3}" type="presParOf" srcId="{97D9607B-5953-4284-A41B-31BFD760C4C5}" destId="{8FA219EA-9749-4071-9D69-1F68DE67F5E0}" srcOrd="0" destOrd="0" presId="urn:microsoft.com/office/officeart/2005/8/layout/hProcess4"/>
    <dgm:cxn modelId="{E1593C64-D78B-4992-B682-988728D83006}" type="presParOf" srcId="{97D9607B-5953-4284-A41B-31BFD760C4C5}" destId="{D298A0B9-85B1-45A0-BCAB-DEEC9FEBDD26}" srcOrd="1" destOrd="0" presId="urn:microsoft.com/office/officeart/2005/8/layout/hProcess4"/>
    <dgm:cxn modelId="{A0514DE1-0417-4B60-A3A6-25F56F1C78CF}" type="presParOf" srcId="{97D9607B-5953-4284-A41B-31BFD760C4C5}" destId="{C53A3D60-C5C0-4172-B288-7137883CA2A8}" srcOrd="2" destOrd="0" presId="urn:microsoft.com/office/officeart/2005/8/layout/hProcess4"/>
    <dgm:cxn modelId="{62A77FC7-5CAB-49FF-974A-9E6A5E4943E1}" type="presParOf" srcId="{97D9607B-5953-4284-A41B-31BFD760C4C5}" destId="{4AD2C9FF-FE2B-446A-98F3-2E2C30896B06}" srcOrd="3" destOrd="0" presId="urn:microsoft.com/office/officeart/2005/8/layout/hProcess4"/>
    <dgm:cxn modelId="{0C9B6D5B-0259-4592-8ADF-3DB04076DC32}" type="presParOf" srcId="{97D9607B-5953-4284-A41B-31BFD760C4C5}" destId="{876FABBC-7CE8-4373-8925-5F603A991C63}" srcOrd="4" destOrd="0" presId="urn:microsoft.com/office/officeart/2005/8/layout/hProcess4"/>
    <dgm:cxn modelId="{A83F3D77-7355-414D-AE1A-D1B571B2C076}" type="presParOf" srcId="{16594B01-7894-497D-972E-AE0D7133F567}" destId="{CED6FC2B-B594-4A9D-B454-92BAFF44FB99}" srcOrd="3" destOrd="0" presId="urn:microsoft.com/office/officeart/2005/8/layout/hProcess4"/>
    <dgm:cxn modelId="{6741332B-17B2-4F55-B5DD-D1F5BC3F52E2}" type="presParOf" srcId="{16594B01-7894-497D-972E-AE0D7133F567}" destId="{4A536B1A-892F-4663-A503-19188D0B1CE8}" srcOrd="4" destOrd="0" presId="urn:microsoft.com/office/officeart/2005/8/layout/hProcess4"/>
    <dgm:cxn modelId="{EB238442-DE27-4F11-86D4-784F9B212606}" type="presParOf" srcId="{4A536B1A-892F-4663-A503-19188D0B1CE8}" destId="{59089419-C391-4FCF-B1E0-17FBDBE20B47}" srcOrd="0" destOrd="0" presId="urn:microsoft.com/office/officeart/2005/8/layout/hProcess4"/>
    <dgm:cxn modelId="{2215C423-0F15-416D-B17C-2E461A722E02}" type="presParOf" srcId="{4A536B1A-892F-4663-A503-19188D0B1CE8}" destId="{55D3CD57-522B-427C-88FC-777B6B045A70}" srcOrd="1" destOrd="0" presId="urn:microsoft.com/office/officeart/2005/8/layout/hProcess4"/>
    <dgm:cxn modelId="{C8B96846-070E-485E-A793-EB4C04DED284}" type="presParOf" srcId="{4A536B1A-892F-4663-A503-19188D0B1CE8}" destId="{F00F7993-EA06-42D1-8A11-113E848EE472}" srcOrd="2" destOrd="0" presId="urn:microsoft.com/office/officeart/2005/8/layout/hProcess4"/>
    <dgm:cxn modelId="{E891E418-0BD1-4CC0-9A2B-664C58772DB5}" type="presParOf" srcId="{4A536B1A-892F-4663-A503-19188D0B1CE8}" destId="{8F95A0B7-FF8A-4037-A70B-B0809D7E1E23}" srcOrd="3" destOrd="0" presId="urn:microsoft.com/office/officeart/2005/8/layout/hProcess4"/>
    <dgm:cxn modelId="{CD2D9F2B-27DC-4499-809A-CF7EA0E405E4}" type="presParOf" srcId="{4A536B1A-892F-4663-A503-19188D0B1CE8}" destId="{BADA7177-165A-4116-981D-E174E6CF9A5F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Diverse Berichtsformate</a:t>
          </a:r>
          <a:endParaRPr lang="de-DE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/>
            <a:t>THG-Bilanz selten eigenständig</a:t>
          </a:r>
          <a:endParaRPr lang="de-DE" sz="2800" kern="1200" cap="none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Nebenrechnungen &amp; Annahmen nicht nachvollziehbar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Nur intern verfügbar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GHG Protocol Prinzipien:</a:t>
          </a:r>
          <a:endParaRPr lang="de-DE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Relevanz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Vollständigkeit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Konsistenz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Transparenz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Genauigkeit</a:t>
          </a:r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Eigenständige THG-Bilanz</a:t>
          </a:r>
          <a:endParaRPr lang="de-DE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Einheitliches Datenblatt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öffentlich zugänglich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Nebenrechnungen, Annahmen, Datenquellen &amp; EF hinterlegt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500" kern="1200" dirty="0"/>
            <a:t>Datengüte überwiegend gut (Primärdaten der HS oder Hochrechnungen  auf Basis dessen)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500" kern="1200" dirty="0"/>
            <a:t>Datenauswertung herausfordernd &amp; ressourcenintensiv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500" kern="1200"/>
            <a:t>Intransparente Berechnung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500" kern="1200" dirty="0"/>
            <a:t>Einsatz diverser Emissionsfaktoren 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CSRD / ESRS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GHG Protocol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 err="1"/>
            <a:t>BayCal</a:t>
          </a:r>
          <a:r>
            <a:rPr lang="de-DE" sz="3200" kern="1200" dirty="0"/>
            <a:t>- Richtlinie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3600" kern="1200" dirty="0"/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Entwicklung eines Leitfadens zur Berechnung von THG-Emissionen im Bereich Beschaffung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z.T. direkte Verrechnung von Emissions-reduktionen, z.B. durch Strom-/ Wärmeüber-produktion und Abgabe an Dritte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GHG Protocol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ESRS </a:t>
          </a:r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Keine direkte Verrechnung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Ausweisung dieser „Gutschriften“ in gesondertem Abschnitt der Bilanz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E76E9-9E56-45CF-BD4C-F72886F0BCD6}">
      <dsp:nvSpPr>
        <dsp:cNvPr id="0" name=""/>
        <dsp:cNvSpPr/>
      </dsp:nvSpPr>
      <dsp:spPr bwMode="auto">
        <a:xfrm>
          <a:off x="646831" y="138562"/>
          <a:ext cx="6644966" cy="27023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5880" tIns="27940" rIns="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4400" kern="1200" dirty="0"/>
            <a:t>April</a:t>
          </a:r>
          <a:endParaRPr sz="3200" kern="1200" dirty="0"/>
        </a:p>
      </dsp:txBody>
      <dsp:txXfrm>
        <a:off x="1998024" y="138562"/>
        <a:ext cx="3942580" cy="2702386"/>
      </dsp:txXfrm>
    </dsp:sp>
    <dsp:sp modelId="{23C61823-6A4F-49D7-B2C9-BFCE1721EE22}">
      <dsp:nvSpPr>
        <dsp:cNvPr id="0" name=""/>
        <dsp:cNvSpPr/>
      </dsp:nvSpPr>
      <dsp:spPr bwMode="auto">
        <a:xfrm>
          <a:off x="6413519" y="368268"/>
          <a:ext cx="5607452" cy="2242981"/>
        </a:xfrm>
        <a:prstGeom prst="chevron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3200" kern="1200" dirty="0"/>
            <a:t>Auswertung der Workshop-Ergebnisse</a:t>
          </a:r>
          <a:endParaRPr sz="3200" kern="1200" dirty="0"/>
        </a:p>
      </dsp:txBody>
      <dsp:txXfrm>
        <a:off x="7535010" y="368268"/>
        <a:ext cx="3364471" cy="2242981"/>
      </dsp:txXfrm>
    </dsp:sp>
    <dsp:sp modelId="{9F4F59AB-E8D0-4321-B266-AD726BE3B773}">
      <dsp:nvSpPr>
        <dsp:cNvPr id="0" name=""/>
        <dsp:cNvSpPr/>
      </dsp:nvSpPr>
      <dsp:spPr bwMode="auto">
        <a:xfrm>
          <a:off x="2564445" y="3082218"/>
          <a:ext cx="6644966" cy="27023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5880" tIns="27940" rIns="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4400" kern="1200" dirty="0"/>
            <a:t>Mai</a:t>
          </a:r>
          <a:endParaRPr kern="1200" dirty="0"/>
        </a:p>
      </dsp:txBody>
      <dsp:txXfrm>
        <a:off x="3915638" y="3082218"/>
        <a:ext cx="3942580" cy="2702386"/>
      </dsp:txXfrm>
    </dsp:sp>
    <dsp:sp modelId="{94D21A83-DD67-4745-946F-FA609BB8E59A}">
      <dsp:nvSpPr>
        <dsp:cNvPr id="0" name=""/>
        <dsp:cNvSpPr/>
      </dsp:nvSpPr>
      <dsp:spPr bwMode="auto">
        <a:xfrm>
          <a:off x="8331136" y="3311921"/>
          <a:ext cx="5607452" cy="2242981"/>
        </a:xfrm>
        <a:prstGeom prst="chevron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3200" kern="1200" dirty="0"/>
            <a:t>Erarbeitung Detailkonzept Phase 2 &amp; Zeitplan</a:t>
          </a:r>
          <a:endParaRPr sz="3200" kern="1200" dirty="0"/>
        </a:p>
      </dsp:txBody>
      <dsp:txXfrm>
        <a:off x="9452627" y="3311921"/>
        <a:ext cx="3364471" cy="2242981"/>
      </dsp:txXfrm>
    </dsp:sp>
    <dsp:sp modelId="{AE4DC49D-15B2-4FCC-9A0F-C9F975D5337D}">
      <dsp:nvSpPr>
        <dsp:cNvPr id="0" name=""/>
        <dsp:cNvSpPr/>
      </dsp:nvSpPr>
      <dsp:spPr bwMode="auto">
        <a:xfrm>
          <a:off x="4516514" y="6094461"/>
          <a:ext cx="6712256" cy="27023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5880" tIns="27940" rIns="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4400" kern="1200" dirty="0"/>
            <a:t>11. Juni </a:t>
          </a:r>
          <a:br>
            <a:rPr lang="de-DE" sz="4400" kern="1200" dirty="0"/>
          </a:br>
          <a:r>
            <a:rPr lang="de-DE" sz="4400" kern="1200" dirty="0"/>
            <a:t>09:00-12:00 </a:t>
          </a:r>
          <a:endParaRPr sz="3200" kern="1200" dirty="0"/>
        </a:p>
      </dsp:txBody>
      <dsp:txXfrm>
        <a:off x="5867707" y="6094461"/>
        <a:ext cx="4009870" cy="2702386"/>
      </dsp:txXfrm>
    </dsp:sp>
    <dsp:sp modelId="{089FFCB2-FB32-4943-B61C-71896876B609}">
      <dsp:nvSpPr>
        <dsp:cNvPr id="0" name=""/>
        <dsp:cNvSpPr/>
      </dsp:nvSpPr>
      <dsp:spPr bwMode="auto">
        <a:xfrm>
          <a:off x="10350473" y="6324186"/>
          <a:ext cx="5607452" cy="2242981"/>
        </a:xfrm>
        <a:prstGeom prst="chevron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de-DE" sz="3200" kern="1200" dirty="0"/>
            <a:t>Virtuelles Treffen mit Projekt-beteiligten</a:t>
          </a:r>
          <a:endParaRPr sz="3200" kern="1200" dirty="0"/>
        </a:p>
      </dsp:txBody>
      <dsp:txXfrm>
        <a:off x="11471964" y="6324186"/>
        <a:ext cx="3364471" cy="2242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3514" y="2569102"/>
          <a:ext cx="5153313" cy="5128493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Überwiegende Zahl der HS bilanziert nach GHG- Protocol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Begründung zur Auswahl von </a:t>
          </a:r>
          <a:r>
            <a:rPr lang="de-DE" sz="2800" kern="1200" dirty="0" err="1"/>
            <a:t>Scope</a:t>
          </a:r>
          <a:r>
            <a:rPr lang="de-DE" sz="2800" kern="1200" dirty="0"/>
            <a:t> 3 fehlt</a:t>
          </a:r>
          <a:endParaRPr lang="de-DE" sz="2800" kern="1200" cap="none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Bezug zur Erfüllung der GHG Protocol-Grundprinzipien fehlt</a:t>
          </a:r>
          <a:endParaRPr lang="de-DE" sz="2800" kern="1200" cap="none" dirty="0"/>
        </a:p>
      </dsp:txBody>
      <dsp:txXfrm>
        <a:off x="121535" y="2687123"/>
        <a:ext cx="4917271" cy="3793488"/>
      </dsp:txXfrm>
    </dsp:sp>
    <dsp:sp modelId="{2E77E09C-D5AB-452D-96F0-B82E83D84285}">
      <dsp:nvSpPr>
        <dsp:cNvPr id="0" name=""/>
        <dsp:cNvSpPr/>
      </dsp:nvSpPr>
      <dsp:spPr>
        <a:xfrm>
          <a:off x="2838896" y="4069908"/>
          <a:ext cx="5167613" cy="5167613"/>
        </a:xfrm>
        <a:prstGeom prst="leftCircularArrow">
          <a:avLst>
            <a:gd name="adj1" fmla="val 2613"/>
            <a:gd name="adj2" fmla="val 317449"/>
            <a:gd name="adj3" fmla="val 1985615"/>
            <a:gd name="adj4" fmla="val 8917144"/>
            <a:gd name="adj5" fmla="val 3048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48752" y="6790995"/>
          <a:ext cx="3185910" cy="1132014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81908" y="6824151"/>
        <a:ext cx="3119598" cy="1065702"/>
      </dsp:txXfrm>
    </dsp:sp>
    <dsp:sp modelId="{D298A0B9-85B1-45A0-BCAB-DEEC9FEBDD26}">
      <dsp:nvSpPr>
        <dsp:cNvPr id="0" name=""/>
        <dsp:cNvSpPr/>
      </dsp:nvSpPr>
      <dsp:spPr>
        <a:xfrm>
          <a:off x="5979482" y="2559043"/>
          <a:ext cx="5153313" cy="5128493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Bilanzierungspflichten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EMAS: </a:t>
          </a:r>
          <a:r>
            <a:rPr lang="de-DE" sz="2800" kern="1200" dirty="0" err="1"/>
            <a:t>Scope</a:t>
          </a:r>
          <a:r>
            <a:rPr lang="de-DE" sz="2800" kern="1200" dirty="0"/>
            <a:t> 1</a:t>
          </a:r>
          <a:endParaRPr lang="de-DE" sz="2800" kern="1200" cap="none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/>
            <a:t>GHG-Protocol, ISO 14064-1, BISKO: Scope 1+2</a:t>
          </a:r>
          <a:endParaRPr lang="de-DE" sz="2800" kern="1200" cap="none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ESRS und CSRD: </a:t>
          </a:r>
          <a:r>
            <a:rPr lang="de-DE" sz="2800" kern="1200" dirty="0" err="1"/>
            <a:t>Scope</a:t>
          </a:r>
          <a:r>
            <a:rPr lang="de-DE" sz="2800" kern="1200" dirty="0"/>
            <a:t> 1+2+3</a:t>
          </a:r>
          <a:endParaRPr lang="de-DE" sz="2800" kern="1200" cap="none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de-DE" sz="2800" kern="1200" dirty="0"/>
            <a:t>Studie Helmers et al.(2021)</a:t>
          </a:r>
          <a:endParaRPr sz="2800" kern="1200" dirty="0"/>
        </a:p>
      </dsp:txBody>
      <dsp:txXfrm>
        <a:off x="6097503" y="3776027"/>
        <a:ext cx="4917271" cy="3793488"/>
      </dsp:txXfrm>
    </dsp:sp>
    <dsp:sp modelId="{CED6FC2B-B594-4A9D-B454-92BAFF44FB99}">
      <dsp:nvSpPr>
        <dsp:cNvPr id="0" name=""/>
        <dsp:cNvSpPr/>
      </dsp:nvSpPr>
      <dsp:spPr>
        <a:xfrm>
          <a:off x="8814477" y="845670"/>
          <a:ext cx="5776030" cy="5776030"/>
        </a:xfrm>
        <a:prstGeom prst="circularArrow">
          <a:avLst>
            <a:gd name="adj1" fmla="val 2337"/>
            <a:gd name="adj2" fmla="val 282206"/>
            <a:gd name="adj3" fmla="val 19665573"/>
            <a:gd name="adj4" fmla="val 12698800"/>
            <a:gd name="adj5" fmla="val 2727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27359" y="2295140"/>
          <a:ext cx="3082148" cy="123188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  <a:endParaRPr lang="de-DE" sz="4700" kern="1200" dirty="0">
            <a:solidFill>
              <a:schemeClr val="tx1"/>
            </a:solidFill>
          </a:endParaRPr>
        </a:p>
      </dsp:txBody>
      <dsp:txXfrm>
        <a:off x="7863440" y="2331221"/>
        <a:ext cx="3009986" cy="1159724"/>
      </dsp:txXfrm>
    </dsp:sp>
    <dsp:sp modelId="{C4706354-9353-496A-9BD4-00A1E0E48584}">
      <dsp:nvSpPr>
        <dsp:cNvPr id="0" name=""/>
        <dsp:cNvSpPr/>
      </dsp:nvSpPr>
      <dsp:spPr>
        <a:xfrm>
          <a:off x="11955450" y="2587441"/>
          <a:ext cx="5308610" cy="509155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GHG Protocol / ISO 14064-1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de-DE" sz="2800" kern="1200" dirty="0"/>
            <a:t>Auswahlbegründung aller Emissionsquellen</a:t>
          </a:r>
          <a:endParaRPr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de-DE" sz="2800" kern="1200" dirty="0"/>
            <a:t>Basis-Bilanzrahmen</a:t>
          </a:r>
          <a:endParaRPr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r>
            <a:rPr lang="de-DE" sz="2800" kern="1200" dirty="0"/>
            <a:t>Gestaffelte Selbstverpflichtung</a:t>
          </a:r>
          <a:endParaRPr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Wesentlichkeits-analyse nach ESRS</a:t>
          </a:r>
          <a:endParaRPr lang="de-DE" sz="2800" kern="1200" cap="none" dirty="0"/>
        </a:p>
      </dsp:txBody>
      <dsp:txXfrm>
        <a:off x="12072621" y="2704612"/>
        <a:ext cx="5074268" cy="3766162"/>
      </dsp:txXfrm>
    </dsp:sp>
    <dsp:sp modelId="{FB896220-B703-429D-B8A4-A29CD2204405}">
      <dsp:nvSpPr>
        <dsp:cNvPr id="0" name=""/>
        <dsp:cNvSpPr/>
      </dsp:nvSpPr>
      <dsp:spPr>
        <a:xfrm>
          <a:off x="13061304" y="6858242"/>
          <a:ext cx="4009350" cy="105672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  <a:endParaRPr lang="de-DE" sz="4700" kern="1200" dirty="0">
            <a:solidFill>
              <a:schemeClr val="tx1"/>
            </a:solidFill>
          </a:endParaRPr>
        </a:p>
      </dsp:txBody>
      <dsp:txXfrm>
        <a:off x="13092254" y="6889192"/>
        <a:ext cx="3947450" cy="994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Unzureichende Quellenangaben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/>
            <a:t>Fehlende Auswahlmethodik</a:t>
          </a:r>
          <a:endParaRPr lang="de-DE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Diversität besonders bei </a:t>
          </a:r>
          <a:r>
            <a:rPr lang="de-DE" sz="2800" kern="1200" dirty="0" err="1"/>
            <a:t>Scope</a:t>
          </a:r>
          <a:r>
            <a:rPr lang="de-DE" sz="2800" kern="1200" dirty="0"/>
            <a:t> 3 hoch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EF unterschiedlicher Güte verwendet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GHG Protocol Prinzipien:</a:t>
          </a:r>
          <a:endParaRPr lang="de-DE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Konsistenz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Transparenz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cap="none" dirty="0"/>
            <a:t>Genauigkeit</a:t>
          </a:r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Entwicklung eines Kriterienkatalogs zur Auswahl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Vereinheitlichung der EF für alle HS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Wissenschaftliche Quellenangabe der EF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Optional: Entwicklung einer Gütekategorie für EF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Überwiegend keine Ausweisung der Datengüte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BISKO-Standard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 err="1"/>
            <a:t>BayCalc</a:t>
          </a:r>
          <a:r>
            <a:rPr lang="de-DE" sz="3200" kern="1200" dirty="0"/>
            <a:t>-Tool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/>
            <a:t>GHG Protocol</a:t>
          </a: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/>
            <a:t>Transparenz</a:t>
          </a:r>
        </a:p>
        <a:p>
          <a:pPr marL="571500" lvl="2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Genauigkeit</a:t>
          </a:r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Ausweisung der Datengüte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200" kern="1200" dirty="0"/>
            <a:t>Qualitative Auswertung der Datengüte des Bilanzergebnisses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Überwiegend in Scopes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z.T. zusätzlich in Maßnahmen-bereichen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Methodische Unsicherheiten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GHG-Protocol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Monitoring-Bedarf der HS</a:t>
          </a:r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Ausweisung in Scopes &amp; Maßnahmenbereichen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Definition einheitlicher Maßnahmenbereiche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Leitfaden zur Methodik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Berechnung unterschiedlicher Kennzahlen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Berechnungsgrundlage der Kennzahlen z.T. nicht angegeben 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Berechnung der Kennzahlen nicht einheitlich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Berichtsformate und Bedarfe der HS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 err="1"/>
            <a:t>KliMax</a:t>
          </a:r>
          <a:r>
            <a:rPr lang="de-DE" sz="3000" kern="1200" dirty="0"/>
            <a:t>-Tool</a:t>
          </a:r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Entwicklung eines einheitlichen Kennzahlen-Katalogs für weiterführende Dokumente und Berichte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3000" kern="1200" dirty="0"/>
            <a:t>Leitfaden zur einheitlichen Berechnung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Wesentlicher Anteil der THG-Emissionen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Erhebung &amp;Auswertung der Mobilitätsdaten herausfordernd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Intransparente Berechnung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Einsatz diverser Emissionsfaktoren 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GHG Protocol Prinzipien: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/>
            <a:t>Genauigkeit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/>
            <a:t>Transparenz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Konsistenz</a:t>
          </a:r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Entwicklung eines Leitfadens zur Erhebung und Auswertung von Mobilitätsdaten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Gebäudebestand &amp; Neubau hat großen Einfluss auf THG-Bilanzen der HS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Gebäudebestand bisher selten bilanziert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Unterschiedliche methodische Berechnungs- und Bilanzierungsansätze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/>
            <a:t>KliMeg-Tool &amp; Richtlinie</a:t>
          </a:r>
          <a:endParaRPr lang="de-DE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/>
            <a:t>BayCalc-Tool &amp; Richtlinie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 err="1"/>
            <a:t>KliMax</a:t>
          </a:r>
          <a:r>
            <a:rPr lang="de-DE" sz="2800" kern="1200" dirty="0"/>
            <a:t>-Tool</a:t>
          </a:r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Ausweisung in gesondertem Abschnitt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/>
            <a:t>Ausweisung im Jahr des Baus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Entwicklung eines Leitfadens zur Berechnung von THG-Emissionen im HS-Bau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C0DE9-2630-41B3-91A1-3E31B22B7CD1}">
      <dsp:nvSpPr>
        <dsp:cNvPr id="0" name=""/>
        <dsp:cNvSpPr/>
      </dsp:nvSpPr>
      <dsp:spPr>
        <a:xfrm>
          <a:off x="6350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500" kern="1200" dirty="0"/>
            <a:t>Selten bilanziert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500" kern="1200" dirty="0"/>
            <a:t>Studierendenwerke als </a:t>
          </a:r>
          <a:r>
            <a:rPr lang="de-DE" sz="2500" kern="1200" dirty="0" err="1"/>
            <a:t>Mensenbetreiber</a:t>
          </a:r>
          <a:r>
            <a:rPr lang="de-DE" sz="2500" kern="1200" dirty="0"/>
            <a:t> sind eigenständige Organisationen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500" kern="1200" dirty="0"/>
            <a:t>Bilanzierung von Lebensmitteln komplex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500" kern="1200" dirty="0"/>
            <a:t>HS-Tool-Lösungen können reale Produktvielfalt und Einsparungspotentiale nicht abbilden</a:t>
          </a:r>
        </a:p>
      </dsp:txBody>
      <dsp:txXfrm>
        <a:off x="125110" y="2551975"/>
        <a:ext cx="4948057" cy="3817238"/>
      </dsp:txXfrm>
    </dsp:sp>
    <dsp:sp modelId="{2E77E09C-D5AB-452D-96F0-B82E83D84285}">
      <dsp:nvSpPr>
        <dsp:cNvPr id="0" name=""/>
        <dsp:cNvSpPr/>
      </dsp:nvSpPr>
      <dsp:spPr>
        <a:xfrm>
          <a:off x="2853966" y="3923587"/>
          <a:ext cx="5229257" cy="5229257"/>
        </a:xfrm>
        <a:prstGeom prst="leftCircularArrow">
          <a:avLst>
            <a:gd name="adj1" fmla="val 2671"/>
            <a:gd name="adj2" fmla="val 325023"/>
            <a:gd name="adj3" fmla="val 1993646"/>
            <a:gd name="adj4" fmla="val 8917601"/>
            <a:gd name="adj5" fmla="val 3116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30EC7-D31E-4AFB-8B18-2F77A82F42EB}">
      <dsp:nvSpPr>
        <dsp:cNvPr id="0" name=""/>
        <dsp:cNvSpPr/>
      </dsp:nvSpPr>
      <dsp:spPr>
        <a:xfrm>
          <a:off x="1762514" y="6681540"/>
          <a:ext cx="3205856" cy="113910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Analyse</a:t>
          </a:r>
          <a:endParaRPr lang="de-DE" sz="4300" kern="1200" dirty="0">
            <a:solidFill>
              <a:schemeClr val="tx1"/>
            </a:solidFill>
          </a:endParaRPr>
        </a:p>
      </dsp:txBody>
      <dsp:txXfrm>
        <a:off x="1795877" y="6714903"/>
        <a:ext cx="3139130" cy="1072375"/>
      </dsp:txXfrm>
    </dsp:sp>
    <dsp:sp modelId="{D298A0B9-85B1-45A0-BCAB-DEEC9FEBDD26}">
      <dsp:nvSpPr>
        <dsp:cNvPr id="0" name=""/>
        <dsp:cNvSpPr/>
      </dsp:nvSpPr>
      <dsp:spPr>
        <a:xfrm>
          <a:off x="6037988" y="2423093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/>
            <a:t>BayCalc-Hilfstool „Verbundene Einheiten“</a:t>
          </a:r>
          <a:endParaRPr lang="de-DE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 err="1"/>
            <a:t>KliMax</a:t>
          </a:r>
          <a:r>
            <a:rPr lang="de-DE" sz="2800" kern="1200" dirty="0"/>
            <a:t>-Hilfstool „Verbundene Einheiten“</a:t>
          </a:r>
        </a:p>
      </dsp:txBody>
      <dsp:txXfrm>
        <a:off x="6156748" y="3647696"/>
        <a:ext cx="4948057" cy="3817238"/>
      </dsp:txXfrm>
    </dsp:sp>
    <dsp:sp modelId="{CED6FC2B-B594-4A9D-B454-92BAFF44FB99}">
      <dsp:nvSpPr>
        <dsp:cNvPr id="0" name=""/>
        <dsp:cNvSpPr/>
      </dsp:nvSpPr>
      <dsp:spPr>
        <a:xfrm>
          <a:off x="8907406" y="740190"/>
          <a:ext cx="5749776" cy="5749776"/>
        </a:xfrm>
        <a:prstGeom prst="circularArrow">
          <a:avLst>
            <a:gd name="adj1" fmla="val 2429"/>
            <a:gd name="adj2" fmla="val 293945"/>
            <a:gd name="adj3" fmla="val 19616045"/>
            <a:gd name="adj4" fmla="val 12661011"/>
            <a:gd name="adj5" fmla="val 2834"/>
          </a:avLst>
        </a:prstGeom>
        <a:solidFill>
          <a:srgbClr val="E4002C">
            <a:alpha val="4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2C9FF-FE2B-446A-98F3-2E2C30896B06}">
      <dsp:nvSpPr>
        <dsp:cNvPr id="0" name=""/>
        <dsp:cNvSpPr/>
      </dsp:nvSpPr>
      <dsp:spPr>
        <a:xfrm>
          <a:off x="7897434" y="2211653"/>
          <a:ext cx="3101444" cy="113136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Impulse</a:t>
          </a:r>
        </a:p>
      </dsp:txBody>
      <dsp:txXfrm>
        <a:off x="7930571" y="2244790"/>
        <a:ext cx="3035170" cy="1065094"/>
      </dsp:txXfrm>
    </dsp:sp>
    <dsp:sp modelId="{55D3CD57-522B-427C-88FC-777B6B045A70}">
      <dsp:nvSpPr>
        <dsp:cNvPr id="0" name=""/>
        <dsp:cNvSpPr/>
      </dsp:nvSpPr>
      <dsp:spPr>
        <a:xfrm>
          <a:off x="12069627" y="2433215"/>
          <a:ext cx="5185577" cy="5160601"/>
        </a:xfrm>
        <a:prstGeom prst="roundRect">
          <a:avLst>
            <a:gd name="adj" fmla="val 10000"/>
          </a:avLst>
        </a:prstGeom>
        <a:solidFill>
          <a:srgbClr val="E4002C">
            <a:alpha val="45000"/>
          </a:srgbClr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/>
            <a:t>Entscheidung treffen, ob Mensen bilanziert werden sollen</a:t>
          </a:r>
          <a:endParaRPr lang="de-DE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800" kern="1200" dirty="0"/>
            <a:t>Ggf. Zusammenarbeit mit den Studierenden-werken (Initiative „Mensarevolution“)</a:t>
          </a:r>
        </a:p>
      </dsp:txBody>
      <dsp:txXfrm>
        <a:off x="12188387" y="2551975"/>
        <a:ext cx="4948057" cy="3817238"/>
      </dsp:txXfrm>
    </dsp:sp>
    <dsp:sp modelId="{8F95A0B7-FF8A-4037-A70B-B0809D7E1E23}">
      <dsp:nvSpPr>
        <dsp:cNvPr id="0" name=""/>
        <dsp:cNvSpPr/>
      </dsp:nvSpPr>
      <dsp:spPr>
        <a:xfrm>
          <a:off x="13253988" y="6659689"/>
          <a:ext cx="3852740" cy="112966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E40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400" kern="1200" dirty="0">
              <a:solidFill>
                <a:schemeClr val="tx1"/>
              </a:solidFill>
            </a:rPr>
            <a:t>Empfehlung</a:t>
          </a:r>
        </a:p>
      </dsp:txBody>
      <dsp:txXfrm>
        <a:off x="13287075" y="6692776"/>
        <a:ext cx="3786566" cy="10634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#1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0.29588</cdr:x>
      <cdr:y>0.01137</cdr:y>
    </cdr:from>
    <cdr:to>
      <cdr:x>0.70792</cdr:x>
      <cdr:y>0.17789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1E3CB057-A250-815C-E3B6-D53108A7728C}"/>
            </a:ext>
          </a:extLst>
        </cdr:cNvPr>
        <cdr:cNvSpPr txBox="1"/>
      </cdr:nvSpPr>
      <cdr:spPr>
        <a:xfrm xmlns:a="http://schemas.openxmlformats.org/drawingml/2006/main">
          <a:off x="2495060" y="91090"/>
          <a:ext cx="3474720" cy="13336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de-DE" sz="4400" b="1" i="0" u="none" strike="noStrike" cap="all" spc="182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Montserrat Medium"/>
              <a:cs typeface="Montserrat Medium"/>
              <a:sym typeface="Montserrat Medium"/>
            </a:rPr>
            <a:t>Teil 1</a:t>
          </a:r>
        </a:p>
        <a:p xmlns:a="http://schemas.openxmlformats.org/drawingml/2006/main">
          <a:pPr algn="ctr" defTabSz="457200" rtl="0" hangingPunct="0"/>
          <a:r>
            <a:rPr lang="de-DE" sz="3600" dirty="0"/>
            <a:t>09:45-10:30</a:t>
          </a:r>
          <a:endParaRPr kumimoji="0" lang="de-DE" sz="3600" b="1" i="0" u="none" strike="noStrike" cap="all" spc="182" normalizeH="0" baseline="0" dirty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ea typeface="Montserrat Medium"/>
            <a:cs typeface="Montserrat Medium"/>
            <a:sym typeface="Montserrat Medium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0.29588</cdr:x>
      <cdr:y>0.01137</cdr:y>
    </cdr:from>
    <cdr:to>
      <cdr:x>0.70792</cdr:x>
      <cdr:y>0.17789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1E3CB057-A250-815C-E3B6-D53108A7728C}"/>
            </a:ext>
          </a:extLst>
        </cdr:cNvPr>
        <cdr:cNvSpPr txBox="1"/>
      </cdr:nvSpPr>
      <cdr:spPr>
        <a:xfrm xmlns:a="http://schemas.openxmlformats.org/drawingml/2006/main">
          <a:off x="2495097" y="91087"/>
          <a:ext cx="3474651" cy="13336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de-DE" sz="4400" b="1" i="0" u="none" strike="noStrike" cap="all" spc="182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Montserrat Medium"/>
              <a:cs typeface="Montserrat Medium"/>
              <a:sym typeface="Montserrat Medium"/>
            </a:rPr>
            <a:t>Teil 2</a:t>
          </a:r>
        </a:p>
        <a:p xmlns:a="http://schemas.openxmlformats.org/drawingml/2006/main">
          <a:pPr algn="ctr">
            <a:defRPr/>
          </a:pPr>
          <a:r>
            <a:rPr lang="de-DE" sz="3600" dirty="0"/>
            <a:t>10:40-11:45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0.31681</cdr:x>
      <cdr:y>0.03367</cdr:y>
    </cdr:from>
    <cdr:to>
      <cdr:x>0.68319</cdr:x>
      <cdr:y>0.12333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1E3CB057-A250-815C-E3B6-D53108A7728C}"/>
            </a:ext>
          </a:extLst>
        </cdr:cNvPr>
        <cdr:cNvSpPr txBox="1"/>
      </cdr:nvSpPr>
      <cdr:spPr>
        <a:xfrm xmlns:a="http://schemas.openxmlformats.org/drawingml/2006/main">
          <a:off x="2671634" y="269651"/>
          <a:ext cx="3089532" cy="71814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de-DE" sz="4000" b="1" i="0" u="none" strike="noStrike" cap="all" spc="182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Montserrat Medium"/>
              <a:cs typeface="Montserrat Medium"/>
              <a:sym typeface="Montserrat Medium"/>
            </a:rPr>
            <a:t>Analyse</a:t>
          </a:r>
          <a:endParaRPr kumimoji="0" lang="de-DE" sz="4400" b="1" i="0" u="none" strike="noStrike" cap="all" spc="182" normalizeH="0" baseline="0" dirty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ea typeface="Montserrat Medium"/>
            <a:cs typeface="Montserrat Medium"/>
            <a:sym typeface="Montserrat Medium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0.19225</cdr:x>
      <cdr:y>0.44072</cdr:y>
    </cdr:from>
    <cdr:to>
      <cdr:x>1</cdr:x>
      <cdr:y>0.50732</cdr:y>
    </cdr:to>
    <cdr:sp macro="" textlink="">
      <cdr:nvSpPr>
        <cdr:cNvPr id="12" name="Textfeld 29">
          <a:extLst xmlns:a="http://schemas.openxmlformats.org/drawingml/2006/main">
            <a:ext uri="{FF2B5EF4-FFF2-40B4-BE49-F238E27FC236}">
              <a16:creationId xmlns:a16="http://schemas.microsoft.com/office/drawing/2014/main" id="{BD69C6A4-4BA1-EB7F-00ED-5A100E0F252B}"/>
            </a:ext>
          </a:extLst>
        </cdr:cNvPr>
        <cdr:cNvSpPr txBox="1"/>
      </cdr:nvSpPr>
      <cdr:spPr bwMode="auto">
        <a:xfrm xmlns:a="http://schemas.openxmlformats.org/drawingml/2006/main">
          <a:off x="1857418" y="3258874"/>
          <a:ext cx="7804145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L="0" marR="0" indent="0" algn="l" defTabSz="914400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defRPr>
          </a:lvl1pPr>
          <a:lvl2pPr marL="0" marR="0" indent="4572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defRPr>
          </a:lvl2pPr>
          <a:lvl3pPr marL="0" marR="0" indent="9144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defRPr>
          </a:lvl3pPr>
          <a:lvl4pPr marL="0" marR="0" indent="13716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defRPr>
          </a:lvl4pPr>
          <a:lvl5pPr marL="0" marR="0" indent="18288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defRPr>
          </a:lvl5pPr>
          <a:lvl6pPr marL="0" marR="0" indent="22860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defRPr>
          </a:lvl6pPr>
          <a:lvl7pPr marL="0" marR="0" indent="27432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defRPr>
          </a:lvl7pPr>
          <a:lvl8pPr marL="0" marR="0" indent="32004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defRPr>
          </a:lvl8pPr>
          <a:lvl9pPr marL="0" marR="0" indent="36576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defRPr>
          </a:lvl9pPr>
        </a:lstStyle>
        <a:p xmlns:a="http://schemas.openxmlformats.org/drawingml/2006/main">
          <a:pPr rtl="0">
            <a:defRPr/>
          </a:pPr>
          <a:r>
            <a:rPr lang="de-DE" cap="none" dirty="0">
              <a:latin typeface="+mn-lt"/>
            </a:rPr>
            <a:t>g</a:t>
          </a:r>
          <a:r>
            <a:rPr lang="de-DE" sz="2600" cap="none" dirty="0">
              <a:latin typeface="+mn-lt"/>
            </a:rPr>
            <a:t>eringen weiteren Abstimmungsbedarf</a:t>
          </a:r>
        </a:p>
      </cdr:txBody>
    </cdr:sp>
  </cdr:relSizeAnchor>
  <cdr:relSizeAnchor xmlns:cdr="http://schemas.openxmlformats.org/drawingml/2006/chartDrawing">
    <cdr:from>
      <cdr:x>0.12878</cdr:x>
      <cdr:y>0.43182</cdr:y>
    </cdr:from>
    <cdr:to>
      <cdr:x>0.18468</cdr:x>
      <cdr:y>0.50484</cdr:y>
    </cdr:to>
    <cdr:sp macro="" textlink="">
      <cdr:nvSpPr>
        <cdr:cNvPr id="13" name="Ellipse 12">
          <a:extLst xmlns:a="http://schemas.openxmlformats.org/drawingml/2006/main">
            <a:ext uri="{FF2B5EF4-FFF2-40B4-BE49-F238E27FC236}">
              <a16:creationId xmlns:a16="http://schemas.microsoft.com/office/drawing/2014/main" id="{CBBE3C45-57EB-A2E9-1BA9-5037D799B2BA}"/>
            </a:ext>
          </a:extLst>
        </cdr:cNvPr>
        <cdr:cNvSpPr/>
      </cdr:nvSpPr>
      <cdr:spPr bwMode="auto">
        <a:xfrm xmlns:a="http://schemas.openxmlformats.org/drawingml/2006/main">
          <a:off x="1244254" y="3193041"/>
          <a:ext cx="540000" cy="54000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L="0" marR="0" indent="0" algn="l" defTabSz="914400" rtl="0" fontAlgn="auto" latinLnBrk="1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defRPr>
          </a:defPPr>
          <a:lvl1pPr marL="0" marR="0" indent="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chemeClr val="lt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Montserrat Medium"/>
            </a:defRPr>
          </a:lvl1pPr>
          <a:lvl2pPr marL="0" marR="0" indent="4572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chemeClr val="lt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Montserrat Medium"/>
            </a:defRPr>
          </a:lvl2pPr>
          <a:lvl3pPr marL="0" marR="0" indent="9144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chemeClr val="lt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Montserrat Medium"/>
            </a:defRPr>
          </a:lvl3pPr>
          <a:lvl4pPr marL="0" marR="0" indent="13716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chemeClr val="lt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Montserrat Medium"/>
            </a:defRPr>
          </a:lvl4pPr>
          <a:lvl5pPr marL="0" marR="0" indent="18288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chemeClr val="lt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Montserrat Medium"/>
            </a:defRPr>
          </a:lvl5pPr>
          <a:lvl6pPr marL="0" marR="0" indent="22860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chemeClr val="lt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Montserrat Medium"/>
            </a:defRPr>
          </a:lvl6pPr>
          <a:lvl7pPr marL="0" marR="0" indent="27432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chemeClr val="lt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Montserrat Medium"/>
            </a:defRPr>
          </a:lvl7pPr>
          <a:lvl8pPr marL="0" marR="0" indent="32004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chemeClr val="lt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Montserrat Medium"/>
            </a:defRPr>
          </a:lvl8pPr>
          <a:lvl9pPr marL="0" marR="0" indent="3657600" algn="l" defTabSz="457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kumimoji="0" sz="2600" b="0" i="0" u="none" strike="noStrike" cap="all" spc="182" normalizeH="0" baseline="0">
              <a:ln>
                <a:noFill/>
              </a:ln>
              <a:solidFill>
                <a:schemeClr val="lt1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Montserrat Medium"/>
            </a:defRPr>
          </a:lvl9pPr>
        </a:lstStyle>
        <a:p xmlns:a="http://schemas.openxmlformats.org/drawingml/2006/main">
          <a:pPr algn="ctr">
            <a:defRPr/>
          </a:pPr>
          <a:endParaRPr lang="de-DE">
            <a:solidFill>
              <a:srgbClr val="00FF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0.19225</cdr:x>
      <cdr:y>0.44759</cdr:y>
    </cdr:from>
    <cdr:to>
      <cdr:x>1</cdr:x>
      <cdr:y>0.51419</cdr:y>
    </cdr:to>
    <cdr:sp macro="" textlink="">
      <cdr:nvSpPr>
        <cdr:cNvPr id="2" name="Textfeld 29">
          <a:extLst xmlns:a="http://schemas.openxmlformats.org/drawingml/2006/main">
            <a:ext uri="{FF2B5EF4-FFF2-40B4-BE49-F238E27FC236}">
              <a16:creationId xmlns:a16="http://schemas.microsoft.com/office/drawing/2014/main" id="{6CD43418-ED07-A123-1214-63394E9AE02C}"/>
            </a:ext>
          </a:extLst>
        </cdr:cNvPr>
        <cdr:cNvSpPr txBox="1"/>
      </cdr:nvSpPr>
      <cdr:spPr bwMode="auto">
        <a:xfrm xmlns:a="http://schemas.openxmlformats.org/drawingml/2006/main">
          <a:off x="1857418" y="3309674"/>
          <a:ext cx="7804145" cy="4924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rtl="0">
            <a:defRPr/>
          </a:pPr>
          <a:r>
            <a:rPr lang="de-DE" sz="2600" dirty="0"/>
            <a:t>mittleren Abstimmungsbedarf</a:t>
          </a:r>
        </a:p>
      </cdr:txBody>
    </cdr:sp>
  </cdr:relSizeAnchor>
  <cdr:relSizeAnchor xmlns:cdr="http://schemas.openxmlformats.org/drawingml/2006/chartDrawing">
    <cdr:from>
      <cdr:x>0.13404</cdr:x>
      <cdr:y>0.43869</cdr:y>
    </cdr:from>
    <cdr:to>
      <cdr:x>0.18993</cdr:x>
      <cdr:y>0.51171</cdr:y>
    </cdr:to>
    <cdr:sp macro="" textlink="">
      <cdr:nvSpPr>
        <cdr:cNvPr id="3" name="Ellipse 2">
          <a:extLst xmlns:a="http://schemas.openxmlformats.org/drawingml/2006/main">
            <a:ext uri="{FF2B5EF4-FFF2-40B4-BE49-F238E27FC236}">
              <a16:creationId xmlns:a16="http://schemas.microsoft.com/office/drawing/2014/main" id="{5C12E2BB-0189-C895-7CFF-7A273BBCB12E}"/>
            </a:ext>
          </a:extLst>
        </cdr:cNvPr>
        <cdr:cNvSpPr/>
      </cdr:nvSpPr>
      <cdr:spPr bwMode="auto">
        <a:xfrm xmlns:a="http://schemas.openxmlformats.org/drawingml/2006/main">
          <a:off x="1295054" y="3243841"/>
          <a:ext cx="540000" cy="54000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de-DE">
            <a:solidFill>
              <a:srgbClr val="00FF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7" name="Shape 3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2982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9FFD0-A34E-5CCA-C5A2-B631E3721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9F30348-2253-D7C2-D49E-CA16BE1BE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BF5202E-5911-E12D-367B-96D6DEFD21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064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DC7FE-A88E-BABE-F65B-47735C385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0C24AF-9E91-4F17-D75A-F88596672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B67B8BB-50C0-AC60-3F67-12903C804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1586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63CF1-2F2D-64E7-8E02-486F5642D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86A0D22-A817-1A7B-5308-D6262DC5D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93A08B5-5C80-39D6-2244-A4FA497ED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1685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01BFC-19CF-EBCA-22A2-805285011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B979393-7A6E-C6F5-199B-A65B5E0EB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3291898-07B6-DC4D-6860-5B59DC133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9354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EB265-BA1B-6647-1130-7D39E6429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B49EEE-159A-F950-0E1E-4B6E178916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B6D746B-B248-3CBC-B73B-EB1F9ADA9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3846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3274F-7F91-1FD6-E79F-2AED0945F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DEEFDB2-1AD5-FF68-148C-4D3A1A62D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F45DA2-1A1B-498B-717C-D2339243D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6415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996C9-949A-90A8-96FA-7C23130F8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8E245D2-E2E8-64B2-DA18-61A50EC47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3663FF-EE05-9B66-0EFE-A12FE5CE1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8796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D94E7-1FE8-D7C3-1BF0-F0929E8D9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5E680D1-0019-3DBC-7CDA-D272EAFDF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FA6C79A-9B31-A2EE-7442-5AEBD6C14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9675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9BCBC-3877-47F4-B603-B35C088FD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37A929D-DBA8-4C2B-747D-9616ECCAE6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29A9355-7C6B-D668-AB05-CF1B5AC23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9294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725F-40B8-EEC9-252C-117FEB4D3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153D63-FD06-497B-8426-B62F09957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24F7601-06A7-9A06-8E0B-628F5861A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710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612FA-F9C1-901F-8CC2-DDC081D9A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CB64EF-450C-42EC-BFC0-1666B362B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782753-55F9-FA76-6059-345149404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739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E7BAE-FFAC-CDB0-8473-B247E48A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22E9DB4-85EE-8F58-384C-B2FD3549A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8870C4-2619-9BD0-A3B7-C724264B8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7922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CB20D-3AFB-4AB8-4FA1-A7585468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3AC9682-C4AF-2E54-B986-ABBBF914A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8E662F7-1964-B9EF-FC54-6F7518AFD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2151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2982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1EB29-CD3B-D234-C61F-1BF8A149A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E3B3160-5487-7F71-A217-958068DB6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920B03F-C819-BCC2-0C7B-B333B8FC1F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3867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CA8A8-D7A4-A6D4-7979-F62F40FDC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8726B47-F81E-BCFF-7835-099E176C5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3C2E65A-A6E0-90BF-8551-451528B36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1911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B605A-1390-6169-7029-5B976286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DDDCAD-4EDE-00A2-D382-516BED87F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B3FD7ED-3F40-EC07-FB52-893E0BB71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323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F26E8-2215-694C-9575-E9DDB3409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CBBDB4-570E-D679-9491-12E75D1D2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DC12017-CB9D-BF43-31CC-EADAE2F5F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7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AD32A-D15D-7EE0-D519-89C3D6814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851BBF-52B6-3B3C-B07E-79A3E4D62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3F7D80F-C9D1-9E35-AC8E-C7F16B0C2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104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BB183-1F73-E6D0-A8FB-830A941FD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108B54-CB91-39C2-6016-D1329614B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763AB42-81E6-A37B-98B0-624BC7231A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3934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4AF95-A0C0-31C7-73AA-6D4B86A2B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CC7D052-E082-523F-57A3-3E5D9048A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5BA6286-CB7C-FD89-6819-F36659E46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8597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A8820-A12A-6C57-A4B7-73F0E027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FE0BA74-980F-78AA-3FEA-D45AEFBAF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995D3B7-17DA-37E9-E2D9-4A070458A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495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9pPr>
    </p:titleStyle>
    <p:bodyStyle>
      <a:lvl1pPr marL="660400" marR="0" indent="-66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E4002C"/>
        </a:buClr>
        <a:buSzPct val="123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1pPr>
      <a:lvl2pPr marL="1270000" marR="0" indent="-66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E4002C"/>
        </a:buClr>
        <a:buSzPct val="123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2pPr>
      <a:lvl3pPr marL="1879600" marR="0" indent="-66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E4002C"/>
        </a:buClr>
        <a:buSzPct val="123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3pPr>
      <a:lvl4pPr marL="2489200" marR="0" indent="-66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E4002C"/>
        </a:buClr>
        <a:buSzPct val="123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4pPr>
      <a:lvl5pPr marL="3098800" marR="0" indent="-66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E4002C"/>
        </a:buClr>
        <a:buSzPct val="123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5pPr>
      <a:lvl6pPr marL="3708400" marR="0" indent="-66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E4002C"/>
        </a:buClr>
        <a:buSzPct val="123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6pPr>
      <a:lvl7pPr marL="4318000" marR="0" indent="-66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E4002C"/>
        </a:buClr>
        <a:buSzPct val="123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7pPr>
      <a:lvl8pPr marL="4927600" marR="0" indent="-66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E4002C"/>
        </a:buClr>
        <a:buSzPct val="123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8pPr>
      <a:lvl9pPr marL="5537200" marR="0" indent="-66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>
          <a:srgbClr val="E4002C"/>
        </a:buClr>
        <a:buSzPct val="123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ontserrat Regular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2.wdp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0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microsoft.com/office/2007/relationships/hdphoto" Target="../media/hdphoto3.wdp"/><Relationship Id="rId9" Type="http://schemas.microsoft.com/office/2007/relationships/diagramDrawing" Target="../diagrams/drawing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microsoft.com/office/2007/relationships/hdphoto" Target="../media/hdphoto4.wdp"/><Relationship Id="rId9" Type="http://schemas.microsoft.com/office/2007/relationships/diagramDrawing" Target="../diagrams/drawing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4.jp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5.jp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1.xml"/><Relationship Id="rId7" Type="http://schemas.openxmlformats.org/officeDocument/2006/relationships/image" Target="../media/image6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chart" Target="../charts/chart2.xml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ol.de/hochnina/counts" TargetMode="External"/><Relationship Id="rId2" Type="http://schemas.openxmlformats.org/officeDocument/2006/relationships/hyperlink" Target="mailto:judith.wehrend@uol.d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Linien"/>
          <p:cNvSpPr/>
          <p:nvPr/>
        </p:nvSpPr>
        <p:spPr>
          <a:xfrm flipV="1">
            <a:off x="1194969" y="4343533"/>
            <a:ext cx="1" cy="2900880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6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4281" y="955870"/>
            <a:ext cx="5487668" cy="1361506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Untertitel 2 mit langen Informationen…"/>
          <p:cNvSpPr txBox="1"/>
          <p:nvPr/>
        </p:nvSpPr>
        <p:spPr>
          <a:xfrm>
            <a:off x="1090948" y="7593162"/>
            <a:ext cx="21428070" cy="1897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defRPr/>
            </a:pPr>
            <a:r>
              <a:rPr lang="de-DE" sz="3200" cap="none" dirty="0"/>
              <a:t>Standardisierung, Weiterentwi</a:t>
            </a:r>
            <a:r>
              <a:rPr lang="de-DE" sz="3200" b="1" u="sng" cap="none" dirty="0"/>
              <a:t>c</a:t>
            </a:r>
            <a:r>
              <a:rPr lang="de-DE" sz="3200" cap="none" dirty="0"/>
              <a:t>klung und </a:t>
            </a:r>
          </a:p>
          <a:p>
            <a:pPr>
              <a:defRPr/>
            </a:pPr>
            <a:r>
              <a:rPr lang="de-DE" sz="3200" cap="none" dirty="0"/>
              <a:t>K</a:t>
            </a:r>
            <a:r>
              <a:rPr lang="de-DE" sz="3200" b="1" u="sng" cap="none" dirty="0"/>
              <a:t>o</a:t>
            </a:r>
            <a:r>
              <a:rPr lang="de-DE" sz="3200" cap="none" dirty="0"/>
              <a:t>mm</a:t>
            </a:r>
            <a:r>
              <a:rPr lang="de-DE" sz="3200" b="1" u="sng" cap="none" dirty="0"/>
              <a:t>u</a:t>
            </a:r>
            <a:r>
              <a:rPr lang="de-DE" sz="3200" cap="none" dirty="0"/>
              <a:t>nikation vo</a:t>
            </a:r>
            <a:r>
              <a:rPr lang="de-DE" sz="3200" b="1" u="sng" cap="none" dirty="0"/>
              <a:t>n</a:t>
            </a:r>
            <a:r>
              <a:rPr lang="de-DE" sz="3200" cap="none" dirty="0"/>
              <a:t> </a:t>
            </a:r>
            <a:r>
              <a:rPr lang="de-DE" sz="3200" b="1" u="sng" cap="none" dirty="0"/>
              <a:t>T</a:t>
            </a:r>
            <a:r>
              <a:rPr lang="de-DE" sz="3200" cap="none" dirty="0"/>
              <a:t>reibhausgasen</a:t>
            </a:r>
          </a:p>
          <a:p>
            <a:pPr>
              <a:defRPr/>
            </a:pPr>
            <a:r>
              <a:rPr lang="de-DE" sz="3200" cap="none" dirty="0"/>
              <a:t>niedersächsischer Hoch</a:t>
            </a:r>
            <a:r>
              <a:rPr lang="de-DE" sz="3200" b="1" u="sng" cap="none" dirty="0"/>
              <a:t>s</a:t>
            </a:r>
            <a:r>
              <a:rPr lang="de-DE" sz="3200" cap="none" dirty="0"/>
              <a:t>chulen</a:t>
            </a:r>
            <a:endParaRPr lang="de-DE" cap="none" dirty="0"/>
          </a:p>
        </p:txBody>
      </p:sp>
      <p:sp>
        <p:nvSpPr>
          <p:cNvPr id="463" name="Titel der Präsentation"/>
          <p:cNvSpPr txBox="1">
            <a:spLocks noGrp="1"/>
          </p:cNvSpPr>
          <p:nvPr>
            <p:ph type="title" idx="4294967295"/>
          </p:nvPr>
        </p:nvSpPr>
        <p:spPr>
          <a:xfrm>
            <a:off x="1807302" y="4098054"/>
            <a:ext cx="20754303" cy="1897857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r>
              <a:rPr lang="de-DE" dirty="0"/>
              <a:t>Workshop</a:t>
            </a:r>
            <a:endParaRPr dirty="0"/>
          </a:p>
        </p:txBody>
      </p:sp>
      <p:sp>
        <p:nvSpPr>
          <p:cNvPr id="464" name="Untertitel…"/>
          <p:cNvSpPr txBox="1">
            <a:spLocks noGrp="1"/>
          </p:cNvSpPr>
          <p:nvPr>
            <p:ph type="body" sz="quarter" idx="4294967295"/>
          </p:nvPr>
        </p:nvSpPr>
        <p:spPr>
          <a:xfrm>
            <a:off x="1814848" y="5812449"/>
            <a:ext cx="20754303" cy="18621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dirty="0" err="1"/>
              <a:t>HochNiNa</a:t>
            </a:r>
            <a:r>
              <a:rPr lang="de-DE" dirty="0"/>
              <a:t> </a:t>
            </a:r>
            <a:r>
              <a:rPr lang="de-DE" sz="5400" dirty="0"/>
              <a:t>Jahrestagung 2024 | Hochschule Hannover</a:t>
            </a:r>
          </a:p>
          <a:p>
            <a:pPr marL="0" indent="0">
              <a:buNone/>
            </a:pPr>
            <a:r>
              <a:rPr lang="de-DE" sz="5400" dirty="0"/>
              <a:t>COUNTS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65" name="Datum"/>
          <p:cNvSpPr txBox="1"/>
          <p:nvPr/>
        </p:nvSpPr>
        <p:spPr>
          <a:xfrm>
            <a:off x="1083228" y="840241"/>
            <a:ext cx="3289631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2000" spc="140"/>
            </a:lvl1pPr>
          </a:lstStyle>
          <a:p>
            <a:r>
              <a:rPr lang="de-DE" dirty="0"/>
              <a:t>18.04.2024</a:t>
            </a:r>
            <a:endParaRPr dirty="0"/>
          </a:p>
        </p:txBody>
      </p:sp>
      <p:sp>
        <p:nvSpPr>
          <p:cNvPr id="466" name="Name Nachname • Name Nachname • Name Nachname"/>
          <p:cNvSpPr txBox="1"/>
          <p:nvPr/>
        </p:nvSpPr>
        <p:spPr>
          <a:xfrm>
            <a:off x="1092199" y="12009877"/>
            <a:ext cx="21971002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r>
              <a:rPr lang="de-DE" dirty="0"/>
              <a:t>M.A. Judith Wehrend</a:t>
            </a:r>
            <a:endParaRPr dirty="0"/>
          </a:p>
        </p:txBody>
      </p:sp>
      <p:pic>
        <p:nvPicPr>
          <p:cNvPr id="2" name="Bild" descr="Bild">
            <a:extLst>
              <a:ext uri="{FF2B5EF4-FFF2-40B4-BE49-F238E27FC236}">
                <a16:creationId xmlns:a16="http://schemas.microsoft.com/office/drawing/2014/main" id="{B6F94FF8-D862-DA51-CF6F-88AE3D202FED}"/>
              </a:ext>
            </a:extLst>
          </p:cNvPr>
          <p:cNvPicPr/>
          <p:nvPr/>
        </p:nvPicPr>
        <p:blipFill rotWithShape="1">
          <a:blip r:embed="rId3"/>
          <a:srcRect r="30690" b="42568"/>
          <a:stretch/>
        </p:blipFill>
        <p:spPr>
          <a:xfrm>
            <a:off x="17793767" y="8247947"/>
            <a:ext cx="6590234" cy="5468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DBFD6-822D-B02D-CB7C-DB55DC023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Linien">
            <a:extLst>
              <a:ext uri="{FF2B5EF4-FFF2-40B4-BE49-F238E27FC236}">
                <a16:creationId xmlns:a16="http://schemas.microsoft.com/office/drawing/2014/main" id="{459894FF-77F1-A410-C301-8A63A6731222}"/>
              </a:ext>
            </a:extLst>
          </p:cNvPr>
          <p:cNvSpPr/>
          <p:nvPr/>
        </p:nvSpPr>
        <p:spPr>
          <a:xfrm flipV="1">
            <a:off x="1194969" y="932580"/>
            <a:ext cx="1" cy="20746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6" name="Titel…">
            <a:extLst>
              <a:ext uri="{FF2B5EF4-FFF2-40B4-BE49-F238E27FC236}">
                <a16:creationId xmlns:a16="http://schemas.microsoft.com/office/drawing/2014/main" id="{BC4583B3-726D-915D-C9AD-94B835506EFD}"/>
              </a:ext>
            </a:extLst>
          </p:cNvPr>
          <p:cNvSpPr txBox="1"/>
          <p:nvPr/>
        </p:nvSpPr>
        <p:spPr>
          <a:xfrm>
            <a:off x="1832702" y="676032"/>
            <a:ext cx="20718595" cy="2587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r>
              <a:rPr lang="de-DE" dirty="0"/>
              <a:t>2 Entwurf einer gestaffelten Selbstverpflichtung</a:t>
            </a:r>
            <a:endParaRPr dirty="0"/>
          </a:p>
        </p:txBody>
      </p:sp>
      <p:sp>
        <p:nvSpPr>
          <p:cNvPr id="2" name="Foliennummer">
            <a:extLst>
              <a:ext uri="{FF2B5EF4-FFF2-40B4-BE49-F238E27FC236}">
                <a16:creationId xmlns:a16="http://schemas.microsoft.com/office/drawing/2014/main" id="{4FCDE38D-48D4-DC64-08AD-97CEBC34004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09373" y="12666219"/>
            <a:ext cx="1081607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86CB4B4D-7CA3-9044-876B-883B54F8677D}" type="slidenum">
              <a:rPr lang="de-DE" smtClean="0"/>
              <a:pPr/>
              <a:t>10</a:t>
            </a:fld>
            <a:endParaRPr lang="de-DE" dirty="0"/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7FA68A9A-C686-C748-095B-5B63F056FC00}"/>
              </a:ext>
            </a:extLst>
          </p:cNvPr>
          <p:cNvGraphicFramePr>
            <a:graphicFrameLocks noGrp="1"/>
          </p:cNvGraphicFramePr>
          <p:nvPr/>
        </p:nvGraphicFramePr>
        <p:xfrm>
          <a:off x="3340034" y="3712457"/>
          <a:ext cx="13338623" cy="895376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555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95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071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/>
                        <a:t> </a:t>
                      </a:r>
                      <a:endParaRPr lang="de-DE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 err="1"/>
                        <a:t>Scope</a:t>
                      </a:r>
                      <a:r>
                        <a:rPr lang="de-DE" sz="2400" dirty="0"/>
                        <a:t> 1</a:t>
                      </a:r>
                      <a:endParaRPr lang="de-DE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 err="1"/>
                        <a:t>Scope</a:t>
                      </a:r>
                      <a:r>
                        <a:rPr lang="de-DE" sz="2400" dirty="0"/>
                        <a:t> 2</a:t>
                      </a:r>
                      <a:endParaRPr lang="de-DE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 err="1"/>
                        <a:t>Scope</a:t>
                      </a:r>
                      <a:r>
                        <a:rPr lang="de-DE" sz="2400" dirty="0"/>
                        <a:t> 3</a:t>
                      </a:r>
                      <a:endParaRPr lang="de-DE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662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Stufe 1</a:t>
                      </a:r>
                      <a:br>
                        <a:rPr lang="de-DE" sz="2400"/>
                      </a:br>
                      <a:r>
                        <a:rPr lang="de-DE" sz="2400"/>
                        <a:t>Basisbilanz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/>
                        <a:t>Vollständig</a:t>
                      </a:r>
                      <a:endParaRPr lang="de-DE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/>
                        <a:t>Vollständig</a:t>
                      </a:r>
                      <a:endParaRPr lang="de-DE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Energie- und brennstoffbezogene Emissionen</a:t>
                      </a:r>
                      <a:br>
                        <a:rPr lang="de-DE" sz="2400"/>
                      </a:br>
                      <a:r>
                        <a:rPr lang="de-DE" sz="2400"/>
                        <a:t>(Vorketten von Scope 1 &amp; Scope 2)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163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Stufe 2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/>
                        <a:t>Vollständig</a:t>
                      </a:r>
                      <a:endParaRPr lang="de-DE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Vollständig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/>
                        <a:t>Entsprechend Stufe 1</a:t>
                      </a:r>
                      <a:endParaRPr sz="2400" dirty="0"/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/>
                        <a:t>+ Geschäftsreisen</a:t>
                      </a:r>
                      <a:endParaRPr sz="2400" dirty="0"/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/>
                        <a:t>+ Pendelmobilität</a:t>
                      </a:r>
                      <a:endParaRPr lang="de-DE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423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Stufe 3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Vollständig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Vollständig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Entsprechend Stufe 2</a:t>
                      </a:r>
                      <a:endParaRPr sz="2400"/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+ eingekaufte Waren und Dienstleistungen</a:t>
                      </a:r>
                      <a:endParaRPr sz="2400"/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+ Abfall </a:t>
                      </a:r>
                      <a:endParaRPr sz="2400"/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+ Kapitalgüter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05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Stufe 4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Vollständig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/>
                        <a:t>Vollständig</a:t>
                      </a:r>
                      <a:endParaRPr lang="de-DE" sz="2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de-DE" sz="2400" dirty="0"/>
                        <a:t>Entsprechend Stufe 3</a:t>
                      </a:r>
                      <a:endParaRPr sz="2400"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2400" dirty="0"/>
                        <a:t>+ Kategorien der hochschulspezifischen doppelten Wesentlichkeitsanalyse</a:t>
                      </a:r>
                      <a:endParaRPr lang="de-DE" sz="2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6263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ED8CA-A17F-9FEF-0DC8-42EF4FA0E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8">
            <a:extLst>
              <a:ext uri="{FF2B5EF4-FFF2-40B4-BE49-F238E27FC236}">
                <a16:creationId xmlns:a16="http://schemas.microsoft.com/office/drawing/2014/main" id="{27049E21-EB17-13B6-8740-8395F33356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27" r="527"/>
          <a:stretch/>
        </p:blipFill>
        <p:spPr bwMode="auto">
          <a:xfrm>
            <a:off x="16459199" y="1"/>
            <a:ext cx="7924800" cy="12014184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FA13790C-2C87-C0DF-56ED-08482DD68F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11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CE6D7F6B-A176-8A3C-13FB-4C91EDA303C4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2A7BDC3C-87F1-1623-3450-CFDACC07DCAB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3 Emissionsfaktoren (EF)</a:t>
            </a:r>
            <a:endParaRPr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9AA00B9-D63B-F1B8-3FD2-3C938CFE84CC}"/>
              </a:ext>
            </a:extLst>
          </p:cNvPr>
          <p:cNvSpPr txBox="1"/>
          <p:nvPr/>
        </p:nvSpPr>
        <p:spPr>
          <a:xfrm>
            <a:off x="16459199" y="11325268"/>
            <a:ext cx="822979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Mikhail </a:t>
            </a:r>
            <a:r>
              <a:rPr kumimoji="0" lang="de-DE" sz="1400" b="0" i="0" u="none" strike="noStrike" cap="none" spc="182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Nilov</a:t>
            </a: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 über pexels.com</a:t>
            </a:r>
            <a:b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(https://www.pexels.com/de-de/foto/person-hande-laptop-buro-8296981/)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468E59AA-704C-2E5C-CDAC-E38A695A822F}"/>
              </a:ext>
            </a:extLst>
          </p:cNvPr>
          <p:cNvGraphicFramePr/>
          <p:nvPr/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8973585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254B3-AB50-7EBD-E528-7CD88F632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10">
            <a:extLst>
              <a:ext uri="{FF2B5EF4-FFF2-40B4-BE49-F238E27FC236}">
                <a16:creationId xmlns:a16="http://schemas.microsoft.com/office/drawing/2014/main" id="{910E0B2F-451B-8353-191D-67B907272E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8012" r="28012"/>
          <a:stretch/>
        </p:blipFill>
        <p:spPr bwMode="auto">
          <a:xfrm>
            <a:off x="16444773" y="-21870"/>
            <a:ext cx="7939227" cy="12036055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350FD50C-AD08-3CFA-EE6A-7C0DFF828A2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12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36D38E7B-6261-45F5-1C4B-F7C269B69260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A2420215-2204-16E5-5826-E5430D64AD29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4 Datengüte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2A4B3C0-242C-ECA2-0FEF-0AC1B5943CD4}"/>
              </a:ext>
            </a:extLst>
          </p:cNvPr>
          <p:cNvSpPr txBox="1"/>
          <p:nvPr/>
        </p:nvSpPr>
        <p:spPr>
          <a:xfrm>
            <a:off x="16444773" y="11306461"/>
            <a:ext cx="793922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Ahmad </a:t>
            </a:r>
            <a:r>
              <a:rPr kumimoji="0" lang="de-DE" sz="1400" b="0" i="0" u="none" strike="noStrike" cap="none" spc="182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Ardity</a:t>
            </a: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 über pixabay.com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(https://praxistipps.focus.de/kapitalmarkt-so-funktioniert-er-einfache-erklaerung_123305)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92E6DBA0-1035-6B7F-4829-019EF5B5F5A6}"/>
              </a:ext>
            </a:extLst>
          </p:cNvPr>
          <p:cNvGraphicFramePr/>
          <p:nvPr/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119019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09B34-815D-45FD-34E4-BC7EAEF3A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8">
            <a:extLst>
              <a:ext uri="{FF2B5EF4-FFF2-40B4-BE49-F238E27FC236}">
                <a16:creationId xmlns:a16="http://schemas.microsoft.com/office/drawing/2014/main" id="{7EAA8285-B96C-4EAD-9929-597BDBC0A25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35000"/>
          </a:blip>
          <a:srcRect l="27983" r="27983"/>
          <a:stretch/>
        </p:blipFill>
        <p:spPr bwMode="auto">
          <a:xfrm>
            <a:off x="16458772" y="1"/>
            <a:ext cx="7880921" cy="11947662"/>
          </a:xfrm>
          <a:prstGeom prst="rect">
            <a:avLst/>
          </a:prstGeom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66C67150-B4CE-E952-7967-43E0A1777AC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13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6604079C-7EE2-0A8B-FC32-EBCA414FBF5C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A3368DB7-F7CB-7D49-99C2-2694B2223D64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5 Klassifizierung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D121D33E-ACA8-E440-FE17-BECD62488733}"/>
              </a:ext>
            </a:extLst>
          </p:cNvPr>
          <p:cNvGraphicFramePr/>
          <p:nvPr/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FA3DAA2-C13F-AD30-9FD6-E9EE8F451FB5}"/>
              </a:ext>
            </a:extLst>
          </p:cNvPr>
          <p:cNvSpPr txBox="1"/>
          <p:nvPr/>
        </p:nvSpPr>
        <p:spPr>
          <a:xfrm>
            <a:off x="16444773" y="11414183"/>
            <a:ext cx="793922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https://neylux.com/en-us/image-and-expense-form-archiving-made-easy/</a:t>
            </a:r>
          </a:p>
        </p:txBody>
      </p:sp>
    </p:spTree>
    <p:extLst>
      <p:ext uri="{BB962C8B-B14F-4D97-AF65-F5344CB8AC3E}">
        <p14:creationId xmlns:p14="http://schemas.microsoft.com/office/powerpoint/2010/main" val="188379674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9351-D494-BA6E-3073-CFB1810F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6">
            <a:extLst>
              <a:ext uri="{FF2B5EF4-FFF2-40B4-BE49-F238E27FC236}">
                <a16:creationId xmlns:a16="http://schemas.microsoft.com/office/drawing/2014/main" id="{0155D019-D619-E80C-5FFF-8EB277EFA8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28012" r="28012"/>
          <a:stretch/>
        </p:blipFill>
        <p:spPr bwMode="auto">
          <a:xfrm>
            <a:off x="16503080" y="-1"/>
            <a:ext cx="7880920" cy="11947661"/>
          </a:xfrm>
          <a:prstGeom prst="rect">
            <a:avLst/>
          </a:prstGeom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2689FB06-C66B-AACD-AB43-8376B401AC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14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1FA3CB0C-5B5A-1384-4021-3D9C7396A75E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226BB3A3-40AF-D441-918D-7871FCAE351F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6 Kennzahlen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126B36B7-3D51-4015-E279-A6457B088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846047"/>
              </p:ext>
            </p:extLst>
          </p:nvPr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7FA7A111-D607-A6CF-C93B-58BF24F04F14}"/>
              </a:ext>
            </a:extLst>
          </p:cNvPr>
          <p:cNvSpPr txBox="1"/>
          <p:nvPr/>
        </p:nvSpPr>
        <p:spPr>
          <a:xfrm>
            <a:off x="16444773" y="11469601"/>
            <a:ext cx="793922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Black </a:t>
            </a:r>
            <a:r>
              <a:rPr kumimoji="0" lang="de-DE" sz="1400" b="0" i="0" u="none" strike="noStrike" cap="none" spc="182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ice</a:t>
            </a: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 über pexels.com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(https://www.pexels.com/photo/lots-of-numbers-1314543/)</a:t>
            </a:r>
          </a:p>
        </p:txBody>
      </p:sp>
    </p:spTree>
    <p:extLst>
      <p:ext uri="{BB962C8B-B14F-4D97-AF65-F5344CB8AC3E}">
        <p14:creationId xmlns:p14="http://schemas.microsoft.com/office/powerpoint/2010/main" val="13605919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53F73-CAD1-F6BD-D7F0-FF68222F0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6">
            <a:extLst>
              <a:ext uri="{FF2B5EF4-FFF2-40B4-BE49-F238E27FC236}">
                <a16:creationId xmlns:a16="http://schemas.microsoft.com/office/drawing/2014/main" id="{E6EC9223-519B-654C-CA8B-7BCF5CA8CFE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015" r="28015"/>
          <a:stretch/>
        </p:blipFill>
        <p:spPr bwMode="auto">
          <a:xfrm>
            <a:off x="16466524" y="0"/>
            <a:ext cx="7917476" cy="12003080"/>
          </a:xfrm>
          <a:prstGeom prst="rect">
            <a:avLst/>
          </a:prstGeom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31C91379-6274-76D3-4F34-359EA72E5C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15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41A61DF2-3669-091F-80E5-7EBDA57F64C3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022E0F41-1EF3-6902-52E0-5FDBC96B44BB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7 Mobilität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BB8F868A-F370-CE23-2A6D-E8B2513794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011099"/>
              </p:ext>
            </p:extLst>
          </p:nvPr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D565CB86-01B1-5E07-438F-8D5D83AD0E17}"/>
              </a:ext>
            </a:extLst>
          </p:cNvPr>
          <p:cNvSpPr txBox="1"/>
          <p:nvPr/>
        </p:nvSpPr>
        <p:spPr>
          <a:xfrm>
            <a:off x="16444773" y="11361879"/>
            <a:ext cx="793922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Markus Spiske über unsplash.com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(https://www.womeninmobility.org/post/ich-wohne-direkt-an-einer-u-bahn-haltestelle-und-liebe-es)</a:t>
            </a:r>
          </a:p>
        </p:txBody>
      </p:sp>
    </p:spTree>
    <p:extLst>
      <p:ext uri="{BB962C8B-B14F-4D97-AF65-F5344CB8AC3E}">
        <p14:creationId xmlns:p14="http://schemas.microsoft.com/office/powerpoint/2010/main" val="35651861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12A96-573C-C51B-654F-360AF4F95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5">
            <a:extLst>
              <a:ext uri="{FF2B5EF4-FFF2-40B4-BE49-F238E27FC236}">
                <a16:creationId xmlns:a16="http://schemas.microsoft.com/office/drawing/2014/main" id="{388CAE36-3108-EBB0-E2DC-FA9DD305AB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1417" r="31417"/>
          <a:stretch/>
        </p:blipFill>
        <p:spPr bwMode="auto">
          <a:xfrm>
            <a:off x="16466524" y="0"/>
            <a:ext cx="7917476" cy="12003081"/>
          </a:xfrm>
          <a:prstGeom prst="rect">
            <a:avLst/>
          </a:prstGeom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FD65023B-63B2-4AF3-3D21-BAE315970F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16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DA84EFBA-142B-E39A-27C1-BE8574A5770A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F826A22B-A11C-7573-F164-8B4DF693605B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8 Bauwesen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3764A425-74DF-EA3B-CFB1-711032F174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3619816"/>
              </p:ext>
            </p:extLst>
          </p:nvPr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200EB938-2B26-EBF7-6721-AF8BF286621A}"/>
              </a:ext>
            </a:extLst>
          </p:cNvPr>
          <p:cNvSpPr txBox="1"/>
          <p:nvPr/>
        </p:nvSpPr>
        <p:spPr>
          <a:xfrm>
            <a:off x="16444773" y="11715867"/>
            <a:ext cx="793922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https://www.ddfluor.de/anwendungen/baumaterialien/</a:t>
            </a:r>
          </a:p>
        </p:txBody>
      </p:sp>
    </p:spTree>
    <p:extLst>
      <p:ext uri="{BB962C8B-B14F-4D97-AF65-F5344CB8AC3E}">
        <p14:creationId xmlns:p14="http://schemas.microsoft.com/office/powerpoint/2010/main" val="19040509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8CFEF-33BA-3763-F7A4-32A73B899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B990ED00-5176-36D9-65E7-29E7BA43BC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l="28012" r="28012"/>
          <a:stretch/>
        </p:blipFill>
        <p:spPr bwMode="auto">
          <a:xfrm>
            <a:off x="16466524" y="-22759"/>
            <a:ext cx="7917476" cy="12003081"/>
          </a:xfrm>
          <a:prstGeom prst="rect">
            <a:avLst/>
          </a:prstGeom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F3A5AA26-E710-C1C7-2E16-576770AAB4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17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F82B0EFC-6250-1908-4909-988E98652340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2621C0A0-9BAD-03B9-1620-48F8E6114F66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9 Mensa/ Speisenversorgung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74B39D28-A6F0-1FDF-5234-7ECD3D478E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0112667"/>
              </p:ext>
            </p:extLst>
          </p:nvPr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C7E0BB22-A3C7-3ED6-BA03-DD74B84EB0BB}"/>
              </a:ext>
            </a:extLst>
          </p:cNvPr>
          <p:cNvSpPr txBox="1"/>
          <p:nvPr/>
        </p:nvSpPr>
        <p:spPr>
          <a:xfrm>
            <a:off x="16444773" y="11497310"/>
            <a:ext cx="793922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 https://www.sumup.com/de-de/wachsen/marketing/restaurant-website/</a:t>
            </a:r>
          </a:p>
        </p:txBody>
      </p:sp>
    </p:spTree>
    <p:extLst>
      <p:ext uri="{BB962C8B-B14F-4D97-AF65-F5344CB8AC3E}">
        <p14:creationId xmlns:p14="http://schemas.microsoft.com/office/powerpoint/2010/main" val="124934659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54E6-DF0E-AD41-5076-FEBBEEB34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9ADDAA87-1CDA-0C40-F467-BB1DF85C68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</a:blip>
          <a:srcRect l="28010" r="28010"/>
          <a:stretch/>
        </p:blipFill>
        <p:spPr bwMode="auto">
          <a:xfrm>
            <a:off x="16400701" y="0"/>
            <a:ext cx="7979396" cy="12096952"/>
          </a:xfrm>
          <a:prstGeom prst="rect">
            <a:avLst/>
          </a:prstGeom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B93708FC-1521-A803-AF44-C62F594539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18</a:t>
            </a:fld>
            <a:endParaRPr dirty="0"/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2E38E7D2-EEDD-1233-3DEC-A5B3C612F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837921"/>
              </p:ext>
            </p:extLst>
          </p:nvPr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24F1FD58-428D-22CC-01F1-38EFE83621C8}"/>
              </a:ext>
            </a:extLst>
          </p:cNvPr>
          <p:cNvSpPr txBox="1"/>
          <p:nvPr/>
        </p:nvSpPr>
        <p:spPr>
          <a:xfrm>
            <a:off x="16400701" y="11456440"/>
            <a:ext cx="793922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 Sora </a:t>
            </a:r>
            <a:r>
              <a:rPr kumimoji="0" lang="de-DE" sz="1400" b="0" i="0" u="none" strike="noStrike" cap="none" spc="182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Shimazaki</a:t>
            </a: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 über pexels.com (https://www.pexels.com/photo/close-up-photo-of-assorted-colored-push-carts-5926217/)</a:t>
            </a:r>
          </a:p>
        </p:txBody>
      </p:sp>
      <p:sp>
        <p:nvSpPr>
          <p:cNvPr id="2" name="Linien">
            <a:extLst>
              <a:ext uri="{FF2B5EF4-FFF2-40B4-BE49-F238E27FC236}">
                <a16:creationId xmlns:a16="http://schemas.microsoft.com/office/drawing/2014/main" id="{EA087A6C-92C2-372C-0F69-20EA63766FEF}"/>
              </a:ext>
            </a:extLst>
          </p:cNvPr>
          <p:cNvSpPr/>
          <p:nvPr/>
        </p:nvSpPr>
        <p:spPr>
          <a:xfrm flipV="1">
            <a:off x="1194969" y="932580"/>
            <a:ext cx="1" cy="20746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Titel…">
            <a:extLst>
              <a:ext uri="{FF2B5EF4-FFF2-40B4-BE49-F238E27FC236}">
                <a16:creationId xmlns:a16="http://schemas.microsoft.com/office/drawing/2014/main" id="{5A0BA3D6-3508-0590-8F3E-C8E0FE960D72}"/>
              </a:ext>
            </a:extLst>
          </p:cNvPr>
          <p:cNvSpPr txBox="1"/>
          <p:nvPr/>
        </p:nvSpPr>
        <p:spPr>
          <a:xfrm>
            <a:off x="1832702" y="676032"/>
            <a:ext cx="20718595" cy="2587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r>
              <a:rPr lang="de-DE" dirty="0"/>
              <a:t>10 Beschaffung – eingekaufte Waren und Dienstleistungen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338688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74225-3CD2-CE85-7A3A-1D65768FE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8">
            <a:extLst>
              <a:ext uri="{FF2B5EF4-FFF2-40B4-BE49-F238E27FC236}">
                <a16:creationId xmlns:a16="http://schemas.microsoft.com/office/drawing/2014/main" id="{A4BBE585-EB5E-AA27-2876-6C190F4F6E0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27" r="527"/>
          <a:stretch/>
        </p:blipFill>
        <p:spPr bwMode="auto">
          <a:xfrm rot="10800000">
            <a:off x="16414957" y="0"/>
            <a:ext cx="7969043" cy="12081257"/>
          </a:xfrm>
          <a:prstGeom prst="rect">
            <a:avLst/>
          </a:prstGeom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5AD775F3-9454-04A1-7D9A-0C0DE7857E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19</a:t>
            </a:fld>
            <a:endParaRPr dirty="0"/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DE18554E-32CC-F889-42C6-9C3CFD4298F2}"/>
              </a:ext>
            </a:extLst>
          </p:cNvPr>
          <p:cNvGraphicFramePr/>
          <p:nvPr/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C6E9517D-6E7F-4706-095A-CA8994FB30C1}"/>
              </a:ext>
            </a:extLst>
          </p:cNvPr>
          <p:cNvSpPr txBox="1"/>
          <p:nvPr/>
        </p:nvSpPr>
        <p:spPr>
          <a:xfrm>
            <a:off x="16444773" y="11628239"/>
            <a:ext cx="793922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 Kaboompics.com (https://www.pexels.com/photo/math-symbols-in-various-colors-on-blue-surface-5412101/)</a:t>
            </a:r>
          </a:p>
        </p:txBody>
      </p:sp>
      <p:sp>
        <p:nvSpPr>
          <p:cNvPr id="2" name="Linien">
            <a:extLst>
              <a:ext uri="{FF2B5EF4-FFF2-40B4-BE49-F238E27FC236}">
                <a16:creationId xmlns:a16="http://schemas.microsoft.com/office/drawing/2014/main" id="{A9C391AC-70FB-F799-EB92-46CAB3BC99B2}"/>
              </a:ext>
            </a:extLst>
          </p:cNvPr>
          <p:cNvSpPr/>
          <p:nvPr/>
        </p:nvSpPr>
        <p:spPr>
          <a:xfrm flipV="1">
            <a:off x="1194969" y="932580"/>
            <a:ext cx="1" cy="20746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Titel…">
            <a:extLst>
              <a:ext uri="{FF2B5EF4-FFF2-40B4-BE49-F238E27FC236}">
                <a16:creationId xmlns:a16="http://schemas.microsoft.com/office/drawing/2014/main" id="{AA57B6C3-3D45-EC6F-11F8-946D34A1D8C9}"/>
              </a:ext>
            </a:extLst>
          </p:cNvPr>
          <p:cNvSpPr txBox="1"/>
          <p:nvPr/>
        </p:nvSpPr>
        <p:spPr>
          <a:xfrm>
            <a:off x="1832702" y="676032"/>
            <a:ext cx="20718595" cy="2587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r>
              <a:rPr lang="de-DE" dirty="0"/>
              <a:t>11 Emissionsreduktionen &amp; Kompensationen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024317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>
            <a:extLst>
              <a:ext uri="{FF2B5EF4-FFF2-40B4-BE49-F238E27FC236}">
                <a16:creationId xmlns:a16="http://schemas.microsoft.com/office/drawing/2014/main" id="{126C471E-7308-68CD-049D-217DB5E31C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09373" y="12666219"/>
            <a:ext cx="1081607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86CB4B4D-7CA3-9044-876B-883B54F8677D}" type="slidenum">
              <a:rPr lang="de-DE" smtClean="0"/>
              <a:pPr/>
              <a:t>2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D071D0C4-AC97-BC8E-8436-406BDA18C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371044"/>
              </p:ext>
            </p:extLst>
          </p:nvPr>
        </p:nvGraphicFramePr>
        <p:xfrm>
          <a:off x="1193020" y="3263749"/>
          <a:ext cx="8432800" cy="8009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ebene 1…">
            <a:extLst>
              <a:ext uri="{FF2B5EF4-FFF2-40B4-BE49-F238E27FC236}">
                <a16:creationId xmlns:a16="http://schemas.microsoft.com/office/drawing/2014/main" id="{A43613B9-CBBF-F780-D128-32B0A8EC6D5D}"/>
              </a:ext>
            </a:extLst>
          </p:cNvPr>
          <p:cNvSpPr txBox="1">
            <a:spLocks/>
          </p:cNvSpPr>
          <p:nvPr/>
        </p:nvSpPr>
        <p:spPr>
          <a:xfrm>
            <a:off x="1193020" y="4587146"/>
            <a:ext cx="8432800" cy="6686070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pPr algn="ctr">
              <a:lnSpc>
                <a:spcPct val="100000"/>
              </a:lnSpc>
              <a:buClr>
                <a:srgbClr val="E4002C"/>
              </a:buClr>
              <a:buSzPct val="100000"/>
              <a:defRPr/>
            </a:pPr>
            <a:endParaRPr lang="de-DE" sz="3600" dirty="0"/>
          </a:p>
          <a:p>
            <a:pPr algn="ctr">
              <a:lnSpc>
                <a:spcPct val="100000"/>
              </a:lnSpc>
              <a:buClr>
                <a:srgbClr val="E4002C"/>
              </a:buClr>
              <a:buSzPct val="100000"/>
              <a:defRPr/>
            </a:pPr>
            <a:endParaRPr lang="de-DE" sz="4000" dirty="0"/>
          </a:p>
          <a:p>
            <a:pPr marL="1317625" lvl="1" indent="-914400">
              <a:lnSpc>
                <a:spcPct val="100000"/>
              </a:lnSpc>
              <a:buClr>
                <a:srgbClr val="E4002C"/>
              </a:buClr>
              <a:buSzPct val="100000"/>
              <a:buFont typeface="+mj-lt"/>
              <a:buAutoNum type="arabicPeriod"/>
              <a:defRPr/>
            </a:pPr>
            <a:r>
              <a:rPr lang="de-DE" dirty="0"/>
              <a:t>Impulsvortrag </a:t>
            </a:r>
          </a:p>
          <a:p>
            <a:pPr marL="1317625" lvl="1" indent="-914400">
              <a:lnSpc>
                <a:spcPct val="100000"/>
              </a:lnSpc>
              <a:buClr>
                <a:srgbClr val="E4002C"/>
              </a:buClr>
              <a:buSzPct val="100000"/>
              <a:buFont typeface="+mj-lt"/>
              <a:buAutoNum type="arabicPeriod"/>
              <a:defRPr/>
            </a:pPr>
            <a:r>
              <a:rPr lang="de-DE" dirty="0"/>
              <a:t>Raum für Rückfragen </a:t>
            </a:r>
          </a:p>
          <a:p>
            <a:pPr marL="1317625" lvl="1" indent="-914400">
              <a:lnSpc>
                <a:spcPct val="100000"/>
              </a:lnSpc>
              <a:buClr>
                <a:srgbClr val="E4002C"/>
              </a:buClr>
              <a:buSzPct val="100000"/>
              <a:buFont typeface="+mj-lt"/>
              <a:buAutoNum type="arabicPeriod"/>
              <a:defRPr/>
            </a:pPr>
            <a:r>
              <a:rPr lang="de-DE" dirty="0"/>
              <a:t>Stimmungsbild</a:t>
            </a:r>
          </a:p>
          <a:p>
            <a:pPr marL="1317625" lvl="1" indent="-914400">
              <a:lnSpc>
                <a:spcPct val="100000"/>
              </a:lnSpc>
              <a:buClr>
                <a:srgbClr val="E4002C"/>
              </a:buClr>
              <a:buSzPct val="100000"/>
              <a:buFont typeface="+mj-lt"/>
              <a:buAutoNum type="arabicPeriod"/>
              <a:defRPr/>
            </a:pPr>
            <a:r>
              <a:rPr lang="de-DE" dirty="0"/>
              <a:t>Gruppenbildung</a:t>
            </a:r>
          </a:p>
        </p:txBody>
      </p:sp>
      <p:sp>
        <p:nvSpPr>
          <p:cNvPr id="6" name="Linien">
            <a:extLst>
              <a:ext uri="{FF2B5EF4-FFF2-40B4-BE49-F238E27FC236}">
                <a16:creationId xmlns:a16="http://schemas.microsoft.com/office/drawing/2014/main" id="{82390924-409E-9A98-FA6B-3551DD9FBFF8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21FE9F91-90C3-9D75-7249-F93D6D017045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Workshop - Agenda</a:t>
            </a:r>
          </a:p>
          <a:p>
            <a:endParaRPr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7B04F4C-AF7F-D262-54D8-4791C107132B}"/>
              </a:ext>
            </a:extLst>
          </p:cNvPr>
          <p:cNvGrpSpPr/>
          <p:nvPr/>
        </p:nvGrpSpPr>
        <p:grpSpPr bwMode="auto">
          <a:xfrm>
            <a:off x="11062222" y="5680504"/>
            <a:ext cx="2259555" cy="2354992"/>
            <a:chOff x="5939408" y="2483747"/>
            <a:chExt cx="1105272" cy="1105272"/>
          </a:xfrm>
          <a:solidFill>
            <a:schemeClr val="bg2">
              <a:lumMod val="90000"/>
              <a:alpha val="46000"/>
            </a:schemeClr>
          </a:solidFill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8FEAECF-025C-60E2-FE77-3A0B4F5D4E41}"/>
                </a:ext>
              </a:extLst>
            </p:cNvPr>
            <p:cNvSpPr/>
            <p:nvPr/>
          </p:nvSpPr>
          <p:spPr bwMode="auto">
            <a:xfrm>
              <a:off x="5939408" y="2483747"/>
              <a:ext cx="1105272" cy="11052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14" name="Grafik 13" descr="Tee">
              <a:extLst>
                <a:ext uri="{FF2B5EF4-FFF2-40B4-BE49-F238E27FC236}">
                  <a16:creationId xmlns:a16="http://schemas.microsoft.com/office/drawing/2014/main" id="{2BA363F4-720B-3372-2C09-8B78BE69B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/>
          </p:blipFill>
          <p:spPr bwMode="auto">
            <a:xfrm>
              <a:off x="6096000" y="2514600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CF011F0C-C94B-4912-D2DB-E879BCFDA08A}"/>
              </a:ext>
            </a:extLst>
          </p:cNvPr>
          <p:cNvSpPr txBox="1"/>
          <p:nvPr/>
        </p:nvSpPr>
        <p:spPr bwMode="auto">
          <a:xfrm>
            <a:off x="11721414" y="8101234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de-DE" b="1" dirty="0"/>
              <a:t>Pause</a:t>
            </a:r>
            <a:br>
              <a:rPr lang="de-DE" dirty="0"/>
            </a:br>
            <a:r>
              <a:rPr lang="de-DE" dirty="0"/>
              <a:t>10:30</a:t>
            </a:r>
            <a:br>
              <a:rPr lang="de-DE" dirty="0"/>
            </a:br>
            <a:r>
              <a:rPr lang="de-DE" dirty="0"/>
              <a:t>(10 Min)</a:t>
            </a:r>
            <a:endParaRPr dirty="0"/>
          </a:p>
        </p:txBody>
      </p:sp>
      <p:pic>
        <p:nvPicPr>
          <p:cNvPr id="17" name="Grafik 16" descr="Zurück">
            <a:extLst>
              <a:ext uri="{FF2B5EF4-FFF2-40B4-BE49-F238E27FC236}">
                <a16:creationId xmlns:a16="http://schemas.microsoft.com/office/drawing/2014/main" id="{B3E275C2-EFEA-8797-A244-5784EA423D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 rot="7783887">
            <a:off x="9742472" y="7464186"/>
            <a:ext cx="1709132" cy="1709132"/>
          </a:xfrm>
          <a:prstGeom prst="rect">
            <a:avLst/>
          </a:prstGeom>
        </p:spPr>
      </p:pic>
      <p:pic>
        <p:nvPicPr>
          <p:cNvPr id="19" name="Grafik 18" descr="Zurück RNL">
            <a:extLst>
              <a:ext uri="{FF2B5EF4-FFF2-40B4-BE49-F238E27FC236}">
                <a16:creationId xmlns:a16="http://schemas.microsoft.com/office/drawing/2014/main" id="{2C0FA6AC-5E2F-8D4A-1091-94D42F2BA6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12460048" y="4259552"/>
            <a:ext cx="1836545" cy="1695299"/>
          </a:xfrm>
          <a:prstGeom prst="rect">
            <a:avLst/>
          </a:prstGeom>
        </p:spPr>
      </p:pic>
      <p:graphicFrame>
        <p:nvGraphicFramePr>
          <p:cNvPr id="20" name="Diagramm 19">
            <a:extLst>
              <a:ext uri="{FF2B5EF4-FFF2-40B4-BE49-F238E27FC236}">
                <a16:creationId xmlns:a16="http://schemas.microsoft.com/office/drawing/2014/main" id="{26452C53-499A-9FF6-42A7-B0B17405DC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542998"/>
              </p:ext>
            </p:extLst>
          </p:nvPr>
        </p:nvGraphicFramePr>
        <p:xfrm>
          <a:off x="14390860" y="3263749"/>
          <a:ext cx="8432800" cy="8009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1" name="Textebene 1…">
            <a:extLst>
              <a:ext uri="{FF2B5EF4-FFF2-40B4-BE49-F238E27FC236}">
                <a16:creationId xmlns:a16="http://schemas.microsoft.com/office/drawing/2014/main" id="{0BC79528-3C9B-3250-829E-CC3A1F9B85BF}"/>
              </a:ext>
            </a:extLst>
          </p:cNvPr>
          <p:cNvSpPr txBox="1">
            <a:spLocks/>
          </p:cNvSpPr>
          <p:nvPr/>
        </p:nvSpPr>
        <p:spPr>
          <a:xfrm>
            <a:off x="14390860" y="4587146"/>
            <a:ext cx="8432800" cy="6686070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endParaRPr lang="de-DE" sz="3600" dirty="0"/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de-DE" sz="4000" dirty="0"/>
              <a:t>	</a:t>
            </a:r>
            <a:endParaRPr lang="de-DE" dirty="0"/>
          </a:p>
          <a:p>
            <a:pPr marL="746125" lvl="1" indent="-342900">
              <a:buClr>
                <a:srgbClr val="E4002C"/>
              </a:buClr>
              <a:buFont typeface="+mj-lt"/>
              <a:buAutoNum type="arabicPeriod" startAt="5"/>
              <a:defRPr/>
            </a:pPr>
            <a:r>
              <a:rPr lang="de-DE" dirty="0"/>
              <a:t>  Workshop-Phase in        	  Kleingruppen</a:t>
            </a:r>
          </a:p>
          <a:p>
            <a:pPr marL="746125" lvl="1" indent="-342900">
              <a:buClr>
                <a:srgbClr val="E4002C"/>
              </a:buClr>
              <a:buFont typeface="+mj-lt"/>
              <a:buAutoNum type="arabicPeriod" startAt="5"/>
              <a:defRPr/>
            </a:pPr>
            <a:r>
              <a:rPr lang="de-DE" dirty="0"/>
              <a:t>  Plenum - zentrale   	  		  Erkenntnisse</a:t>
            </a:r>
          </a:p>
          <a:p>
            <a:pPr marL="746125" lvl="1" indent="-342900">
              <a:buClr>
                <a:srgbClr val="E4002C"/>
              </a:buClr>
              <a:buFont typeface="+mj-lt"/>
              <a:buAutoNum type="arabicPeriod" startAt="5"/>
              <a:defRPr/>
            </a:pPr>
            <a:r>
              <a:rPr lang="de-DE" dirty="0"/>
              <a:t>  Ausblick </a:t>
            </a:r>
          </a:p>
        </p:txBody>
      </p:sp>
      <p:pic>
        <p:nvPicPr>
          <p:cNvPr id="22" name="Grafik 21" descr="Tee">
            <a:extLst>
              <a:ext uri="{FF2B5EF4-FFF2-40B4-BE49-F238E27FC236}">
                <a16:creationId xmlns:a16="http://schemas.microsoft.com/office/drawing/2014/main" id="{B0A20D02-EB15-CB43-D0CB-DE7355D9E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 bwMode="auto">
          <a:xfrm>
            <a:off x="11406734" y="5782819"/>
            <a:ext cx="1793563" cy="188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018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382BC-4702-B839-1466-7EFB3099A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>
            <a:extLst>
              <a:ext uri="{FF2B5EF4-FFF2-40B4-BE49-F238E27FC236}">
                <a16:creationId xmlns:a16="http://schemas.microsoft.com/office/drawing/2014/main" id="{3D8D1817-1EFD-8319-04EC-776BEA7C45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09373" y="12666219"/>
            <a:ext cx="1081607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86CB4B4D-7CA3-9044-876B-883B54F8677D}" type="slidenum">
              <a:rPr lang="de-DE" smtClean="0"/>
              <a:pPr/>
              <a:t>20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593C8F9A-ADFE-E8FF-5D8B-A30349980B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223823"/>
              </p:ext>
            </p:extLst>
          </p:nvPr>
        </p:nvGraphicFramePr>
        <p:xfrm>
          <a:off x="1913453" y="4596439"/>
          <a:ext cx="9661563" cy="7394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ebene 1…">
            <a:extLst>
              <a:ext uri="{FF2B5EF4-FFF2-40B4-BE49-F238E27FC236}">
                <a16:creationId xmlns:a16="http://schemas.microsoft.com/office/drawing/2014/main" id="{29105C6B-3B8F-6396-6355-518ACB6004BE}"/>
              </a:ext>
            </a:extLst>
          </p:cNvPr>
          <p:cNvSpPr txBox="1">
            <a:spLocks/>
          </p:cNvSpPr>
          <p:nvPr/>
        </p:nvSpPr>
        <p:spPr>
          <a:xfrm>
            <a:off x="1953497" y="4651278"/>
            <a:ext cx="9991892" cy="6686070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r>
              <a:rPr lang="de-DE" sz="3600" dirty="0"/>
              <a:t>Bis zu 3 Punkte pro „Empfehlung“</a:t>
            </a:r>
          </a:p>
          <a:p>
            <a:endParaRPr lang="de-DE" sz="3600" dirty="0"/>
          </a:p>
          <a:p>
            <a:r>
              <a:rPr lang="de-DE" sz="3600" dirty="0"/>
              <a:t>Ich sehe:</a:t>
            </a:r>
          </a:p>
          <a:p>
            <a:r>
              <a:rPr lang="de-DE" sz="3600" dirty="0"/>
              <a:t>			</a:t>
            </a:r>
            <a:endParaRPr lang="de-DE" sz="2800" dirty="0"/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de-DE" sz="4000" dirty="0"/>
              <a:t>	</a:t>
            </a:r>
            <a:endParaRPr lang="de-DE" dirty="0"/>
          </a:p>
        </p:txBody>
      </p:sp>
      <p:sp>
        <p:nvSpPr>
          <p:cNvPr id="6" name="Linien">
            <a:extLst>
              <a:ext uri="{FF2B5EF4-FFF2-40B4-BE49-F238E27FC236}">
                <a16:creationId xmlns:a16="http://schemas.microsoft.com/office/drawing/2014/main" id="{81CEB6E2-A33F-2AEC-0BFB-9C739F6AF002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19A28E08-A62F-90CD-BE42-4C8905855C7C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Stimmungsbild</a:t>
            </a:r>
            <a:endParaRPr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237D13B-7C9A-22B8-C61C-E95CAB38C282}"/>
              </a:ext>
            </a:extLst>
          </p:cNvPr>
          <p:cNvSpPr/>
          <p:nvPr/>
        </p:nvSpPr>
        <p:spPr bwMode="auto">
          <a:xfrm>
            <a:off x="5846617" y="2770077"/>
            <a:ext cx="1440000" cy="14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dirty="0">
              <a:solidFill>
                <a:srgbClr val="00FF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DB8C1B8-6731-824A-CEFC-8DF404A805C4}"/>
              </a:ext>
            </a:extLst>
          </p:cNvPr>
          <p:cNvSpPr/>
          <p:nvPr/>
        </p:nvSpPr>
        <p:spPr bwMode="auto">
          <a:xfrm>
            <a:off x="17025384" y="2881784"/>
            <a:ext cx="1440000" cy="14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FF33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33BD875-CDD0-F91A-F495-E5F441C904C2}"/>
              </a:ext>
            </a:extLst>
          </p:cNvPr>
          <p:cNvSpPr/>
          <p:nvPr/>
        </p:nvSpPr>
        <p:spPr bwMode="auto">
          <a:xfrm>
            <a:off x="1953491" y="6376320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00FF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C1A1DFC-097D-D04B-507E-CA59A35A5443}"/>
              </a:ext>
            </a:extLst>
          </p:cNvPr>
          <p:cNvSpPr/>
          <p:nvPr/>
        </p:nvSpPr>
        <p:spPr bwMode="auto">
          <a:xfrm>
            <a:off x="2555599" y="6376320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00FF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ABD2AFA-AD05-47D6-3DDF-9C06EC2FF6E9}"/>
              </a:ext>
            </a:extLst>
          </p:cNvPr>
          <p:cNvSpPr/>
          <p:nvPr/>
        </p:nvSpPr>
        <p:spPr bwMode="auto">
          <a:xfrm>
            <a:off x="3157707" y="6376320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dirty="0">
              <a:solidFill>
                <a:srgbClr val="00FF00"/>
              </a:solidFill>
            </a:endParaRPr>
          </a:p>
        </p:txBody>
      </p:sp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id="{64D5EFD0-2580-2D3D-2C8A-049264D7B5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518349"/>
              </p:ext>
            </p:extLst>
          </p:nvPr>
        </p:nvGraphicFramePr>
        <p:xfrm>
          <a:off x="12711960" y="4596438"/>
          <a:ext cx="9661563" cy="7394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Ellipse 27">
            <a:extLst>
              <a:ext uri="{FF2B5EF4-FFF2-40B4-BE49-F238E27FC236}">
                <a16:creationId xmlns:a16="http://schemas.microsoft.com/office/drawing/2014/main" id="{CC2F3CC9-CB66-3B66-1B71-E9108502135F}"/>
              </a:ext>
            </a:extLst>
          </p:cNvPr>
          <p:cNvSpPr/>
          <p:nvPr/>
        </p:nvSpPr>
        <p:spPr bwMode="auto">
          <a:xfrm>
            <a:off x="2576944" y="7082900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00FF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BBE3C45-57EB-A2E9-1BA9-5037D799B2BA}"/>
              </a:ext>
            </a:extLst>
          </p:cNvPr>
          <p:cNvSpPr/>
          <p:nvPr/>
        </p:nvSpPr>
        <p:spPr bwMode="auto">
          <a:xfrm>
            <a:off x="3151343" y="7082900"/>
            <a:ext cx="540000" cy="5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00FF0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D69C6A4-4BA1-EB7F-00ED-5A100E0F252B}"/>
              </a:ext>
            </a:extLst>
          </p:cNvPr>
          <p:cNvSpPr txBox="1"/>
          <p:nvPr/>
        </p:nvSpPr>
        <p:spPr bwMode="auto">
          <a:xfrm>
            <a:off x="3770872" y="6388821"/>
            <a:ext cx="7804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defRPr/>
            </a:pPr>
            <a:r>
              <a:rPr lang="de-DE" cap="none" dirty="0">
                <a:latin typeface="+mn-lt"/>
              </a:rPr>
              <a:t>keinen weiteren Abstimmungsbedarf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89E952D-FC7C-B250-1D39-E956EA1ADC91}"/>
              </a:ext>
            </a:extLst>
          </p:cNvPr>
          <p:cNvSpPr txBox="1"/>
          <p:nvPr/>
        </p:nvSpPr>
        <p:spPr bwMode="auto">
          <a:xfrm>
            <a:off x="3770871" y="7122067"/>
            <a:ext cx="71188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defRPr/>
            </a:pPr>
            <a:r>
              <a:rPr lang="de-DE" cap="none" dirty="0">
                <a:latin typeface="+mn-lt"/>
              </a:rPr>
              <a:t>sehr geringen Abstimmungsbedarf</a:t>
            </a:r>
          </a:p>
        </p:txBody>
      </p:sp>
      <p:sp>
        <p:nvSpPr>
          <p:cNvPr id="34" name="Foliennummer">
            <a:extLst>
              <a:ext uri="{FF2B5EF4-FFF2-40B4-BE49-F238E27FC236}">
                <a16:creationId xmlns:a16="http://schemas.microsoft.com/office/drawing/2014/main" id="{52A106A8-225D-913E-02E3-A5DFE82D9680}"/>
              </a:ext>
            </a:extLst>
          </p:cNvPr>
          <p:cNvSpPr txBox="1"/>
          <p:nvPr/>
        </p:nvSpPr>
        <p:spPr>
          <a:xfrm>
            <a:off x="32932369" y="13007214"/>
            <a:ext cx="1081607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86CB4B4D-7CA3-9044-876B-883B54F8677D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36" name="Textebene 1…">
            <a:extLst>
              <a:ext uri="{FF2B5EF4-FFF2-40B4-BE49-F238E27FC236}">
                <a16:creationId xmlns:a16="http://schemas.microsoft.com/office/drawing/2014/main" id="{689FC1AB-C6B6-430F-5B69-13D461B03669}"/>
              </a:ext>
            </a:extLst>
          </p:cNvPr>
          <p:cNvSpPr txBox="1">
            <a:spLocks/>
          </p:cNvSpPr>
          <p:nvPr/>
        </p:nvSpPr>
        <p:spPr>
          <a:xfrm>
            <a:off x="12715148" y="4682163"/>
            <a:ext cx="9991892" cy="6686070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r>
              <a:rPr lang="de-DE" sz="3600" dirty="0"/>
              <a:t>Bis zu 3 Punkte pro „Empfehlung“</a:t>
            </a:r>
          </a:p>
          <a:p>
            <a:endParaRPr lang="de-DE" sz="3600" dirty="0"/>
          </a:p>
          <a:p>
            <a:r>
              <a:rPr lang="de-DE" sz="3600" dirty="0"/>
              <a:t>Ich sehe:</a:t>
            </a:r>
          </a:p>
          <a:p>
            <a:r>
              <a:rPr lang="de-DE" sz="3600" dirty="0"/>
              <a:t>			</a:t>
            </a:r>
            <a:endParaRPr lang="de-DE" sz="2800" dirty="0"/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de-DE" sz="4000" dirty="0"/>
              <a:t>	</a:t>
            </a:r>
            <a:endParaRPr lang="de-DE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90222EA-E93B-2D80-DF8A-8874F5B54D6A}"/>
              </a:ext>
            </a:extLst>
          </p:cNvPr>
          <p:cNvSpPr/>
          <p:nvPr/>
        </p:nvSpPr>
        <p:spPr bwMode="auto">
          <a:xfrm>
            <a:off x="12776487" y="6442995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00FF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5D3DF68-3528-55F9-A12D-9937DB841FAC}"/>
              </a:ext>
            </a:extLst>
          </p:cNvPr>
          <p:cNvSpPr/>
          <p:nvPr/>
        </p:nvSpPr>
        <p:spPr bwMode="auto">
          <a:xfrm>
            <a:off x="13378595" y="6442995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00FF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9DE8A7B-ADB7-0FE1-C026-B3FE03B51683}"/>
              </a:ext>
            </a:extLst>
          </p:cNvPr>
          <p:cNvSpPr/>
          <p:nvPr/>
        </p:nvSpPr>
        <p:spPr bwMode="auto">
          <a:xfrm>
            <a:off x="13980703" y="6442995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dirty="0">
              <a:solidFill>
                <a:srgbClr val="00FF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B0D7D04-8AA3-BC6D-4454-28FCB1A58B8C}"/>
              </a:ext>
            </a:extLst>
          </p:cNvPr>
          <p:cNvSpPr/>
          <p:nvPr/>
        </p:nvSpPr>
        <p:spPr bwMode="auto">
          <a:xfrm>
            <a:off x="13399940" y="7149575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00FF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77A8430-8697-1B00-88A6-597F291AB3D9}"/>
              </a:ext>
            </a:extLst>
          </p:cNvPr>
          <p:cNvSpPr/>
          <p:nvPr/>
        </p:nvSpPr>
        <p:spPr bwMode="auto">
          <a:xfrm>
            <a:off x="13974339" y="7149575"/>
            <a:ext cx="540000" cy="54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srgbClr val="00FF00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C5E2EB9-7B87-2DF5-3A34-90EEB2EA2B36}"/>
              </a:ext>
            </a:extLst>
          </p:cNvPr>
          <p:cNvSpPr txBox="1"/>
          <p:nvPr/>
        </p:nvSpPr>
        <p:spPr bwMode="auto">
          <a:xfrm>
            <a:off x="14593868" y="6455496"/>
            <a:ext cx="7804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defRPr/>
            </a:pPr>
            <a:r>
              <a:rPr lang="de-DE" cap="none" dirty="0">
                <a:latin typeface="+mn-lt"/>
              </a:rPr>
              <a:t>sehr hohen Abstimmungsbedarf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3D9905D7-E608-B50E-B918-AF5547DBF82E}"/>
              </a:ext>
            </a:extLst>
          </p:cNvPr>
          <p:cNvSpPr txBox="1"/>
          <p:nvPr/>
        </p:nvSpPr>
        <p:spPr bwMode="auto">
          <a:xfrm>
            <a:off x="14593867" y="7188742"/>
            <a:ext cx="71188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defRPr/>
            </a:pPr>
            <a:r>
              <a:rPr lang="de-DE" cap="none" dirty="0">
                <a:latin typeface="+mn-lt"/>
              </a:rPr>
              <a:t>hohen Abstimmungsbedarf</a:t>
            </a:r>
          </a:p>
        </p:txBody>
      </p:sp>
    </p:spTree>
    <p:extLst>
      <p:ext uri="{BB962C8B-B14F-4D97-AF65-F5344CB8AC3E}">
        <p14:creationId xmlns:p14="http://schemas.microsoft.com/office/powerpoint/2010/main" val="336576506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892BD-EAB1-6D4B-4B75-33B803913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Foliennummer">
            <a:extLst>
              <a:ext uri="{FF2B5EF4-FFF2-40B4-BE49-F238E27FC236}">
                <a16:creationId xmlns:a16="http://schemas.microsoft.com/office/drawing/2014/main" id="{C8852EFA-8346-3565-664A-00FCDE51EF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21</a:t>
            </a:fld>
            <a:endParaRPr dirty="0"/>
          </a:p>
        </p:txBody>
      </p:sp>
      <p:sp>
        <p:nvSpPr>
          <p:cNvPr id="496" name="Stichpunkte rot…">
            <a:extLst>
              <a:ext uri="{FF2B5EF4-FFF2-40B4-BE49-F238E27FC236}">
                <a16:creationId xmlns:a16="http://schemas.microsoft.com/office/drawing/2014/main" id="{D6B3ED54-0829-7608-EA12-F598987447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0300" y="3080559"/>
            <a:ext cx="11061700" cy="9124029"/>
          </a:xfrm>
          <a:prstGeom prst="rect">
            <a:avLst/>
          </a:prstGeom>
        </p:spPr>
        <p:txBody>
          <a:bodyPr/>
          <a:lstStyle/>
          <a:p>
            <a:pPr marL="914400" indent="-914400" hangingPunct="1">
              <a:spcAft>
                <a:spcPts val="1800"/>
              </a:spcAft>
              <a:buFont typeface="+mj-lt"/>
              <a:buAutoNum type="arabicPeriod"/>
            </a:pPr>
            <a:r>
              <a:rPr lang="de-DE" sz="4800" dirty="0"/>
              <a:t>Worin oder warum seht ihr Abstimmungsbedarf bei dieser Empfehlung?</a:t>
            </a:r>
          </a:p>
          <a:p>
            <a:pPr marL="914400" indent="-914400" hangingPunct="1">
              <a:spcAft>
                <a:spcPts val="1800"/>
              </a:spcAft>
              <a:buFont typeface="+mj-lt"/>
              <a:buAutoNum type="arabicPeriod"/>
            </a:pPr>
            <a:r>
              <a:rPr lang="de-DE" sz="4800" dirty="0"/>
              <a:t>Was ist es für ein Abstimmungsbedarf?</a:t>
            </a:r>
          </a:p>
          <a:p>
            <a:pPr marL="1524000" lvl="1" indent="-914400">
              <a:spcAft>
                <a:spcPts val="1800"/>
              </a:spcAft>
              <a:buFont typeface="+mj-lt"/>
              <a:buAutoNum type="alphaLcPeriod"/>
            </a:pPr>
            <a:r>
              <a:rPr lang="de-DE" sz="4800" dirty="0"/>
              <a:t>Inhaltlicher Natur </a:t>
            </a:r>
            <a:br>
              <a:rPr lang="de-DE" sz="4800" dirty="0"/>
            </a:br>
            <a:r>
              <a:rPr lang="de-DE" sz="4800" dirty="0"/>
              <a:t>(z.B. Herleitung oder Sinnhaftigkeit)</a:t>
            </a:r>
          </a:p>
          <a:p>
            <a:pPr marL="1524000" lvl="1" indent="-914400">
              <a:spcAft>
                <a:spcPts val="1800"/>
              </a:spcAft>
              <a:buFont typeface="+mj-lt"/>
              <a:buAutoNum type="alphaLcPeriod"/>
            </a:pPr>
            <a:r>
              <a:rPr lang="de-DE" sz="4800" dirty="0"/>
              <a:t>Struktureller Natur </a:t>
            </a:r>
            <a:br>
              <a:rPr lang="de-DE" sz="4800" dirty="0"/>
            </a:br>
            <a:r>
              <a:rPr lang="de-DE" sz="4800" dirty="0"/>
              <a:t>(z.B. Umsetzbarkeit)</a:t>
            </a:r>
          </a:p>
          <a:p>
            <a:pPr marL="1524000" lvl="1" indent="-914400">
              <a:spcAft>
                <a:spcPts val="1800"/>
              </a:spcAft>
              <a:buFont typeface="+mj-lt"/>
              <a:buAutoNum type="alphaLcPeriod"/>
            </a:pPr>
            <a:r>
              <a:rPr lang="de-DE" sz="4800" dirty="0"/>
              <a:t>Sonstiger Natur: ____</a:t>
            </a:r>
          </a:p>
          <a:p>
            <a:pPr marL="0" indent="0" hangingPunct="1">
              <a:buNone/>
            </a:pPr>
            <a:endParaRPr lang="de-DE" sz="4800"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BDC49E2E-980C-E3F9-D4E7-2B1721BE989D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1A52F569-5E33-4433-7AA4-A472E225A82E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Workshop-Phase</a:t>
            </a:r>
            <a:endParaRPr dirty="0"/>
          </a:p>
        </p:txBody>
      </p:sp>
      <p:sp>
        <p:nvSpPr>
          <p:cNvPr id="2" name="Stichpunkte rot…">
            <a:extLst>
              <a:ext uri="{FF2B5EF4-FFF2-40B4-BE49-F238E27FC236}">
                <a16:creationId xmlns:a16="http://schemas.microsoft.com/office/drawing/2014/main" id="{3D25525E-5A13-1899-9E04-461985FA9236}"/>
              </a:ext>
            </a:extLst>
          </p:cNvPr>
          <p:cNvSpPr txBox="1">
            <a:spLocks/>
          </p:cNvSpPr>
          <p:nvPr/>
        </p:nvSpPr>
        <p:spPr>
          <a:xfrm>
            <a:off x="12682220" y="3080559"/>
            <a:ext cx="11061700" cy="9124029"/>
          </a:xfrm>
          <a:prstGeom prst="rect">
            <a:avLst/>
          </a:prstGeom>
        </p:spPr>
        <p:txBody>
          <a:bodyPr/>
          <a:lstStyle>
            <a:lvl1pPr marL="660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1270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1879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2489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30988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pPr marL="914400" indent="-914400" hangingPunct="1">
              <a:spcAft>
                <a:spcPts val="1800"/>
              </a:spcAft>
              <a:buFont typeface="+mj-lt"/>
              <a:buAutoNum type="arabicPeriod" startAt="3"/>
            </a:pPr>
            <a:r>
              <a:rPr lang="de-DE" sz="4800" dirty="0"/>
              <a:t>Wie könnte das Thema/ die Empfehlung folglich weiter entwickelt werden? Welche Fragen sind zu klären?</a:t>
            </a:r>
          </a:p>
          <a:p>
            <a:pPr marL="914400" indent="-914400" hangingPunct="1">
              <a:spcAft>
                <a:spcPts val="1800"/>
              </a:spcAft>
              <a:buFont typeface="+mj-lt"/>
              <a:buAutoNum type="arabicPeriod" startAt="3"/>
            </a:pPr>
            <a:r>
              <a:rPr lang="de-DE" sz="4800" dirty="0"/>
              <a:t>Welches Format könnte dazu sinnvoll sein (Arbeitsgruppe, einmaliger Workshop, mehrmalige Workshops, Austausch mit Expert*innen…)?</a:t>
            </a:r>
          </a:p>
          <a:p>
            <a:pPr marL="914400" indent="-914400" hangingPunct="1">
              <a:spcAft>
                <a:spcPts val="1800"/>
              </a:spcAft>
              <a:buFont typeface="+mj-lt"/>
              <a:buAutoNum type="arabicPeriod" startAt="3"/>
            </a:pPr>
            <a:r>
              <a:rPr lang="de-DE" sz="4800" dirty="0"/>
              <a:t>Wer sollte hieran vorwiegend beteiligt werden?</a:t>
            </a:r>
          </a:p>
        </p:txBody>
      </p:sp>
    </p:spTree>
    <p:extLst>
      <p:ext uri="{BB962C8B-B14F-4D97-AF65-F5344CB8AC3E}">
        <p14:creationId xmlns:p14="http://schemas.microsoft.com/office/powerpoint/2010/main" val="204754683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66799-B1FE-33D4-3436-6361C7C25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Foliennummer">
            <a:extLst>
              <a:ext uri="{FF2B5EF4-FFF2-40B4-BE49-F238E27FC236}">
                <a16:creationId xmlns:a16="http://schemas.microsoft.com/office/drawing/2014/main" id="{0A02DF66-DF40-CDA6-9DEE-7A921C48C0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22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FA92CAD8-8A86-0099-5694-9255460BA87F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BD5A25F8-1ABB-5AF7-A029-EE7B2B463380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Ausblick</a:t>
            </a:r>
            <a:endParaRPr dirty="0"/>
          </a:p>
        </p:txBody>
      </p:sp>
      <p:graphicFrame>
        <p:nvGraphicFramePr>
          <p:cNvPr id="3" name="Inhaltsplatzhalter 3">
            <a:extLst>
              <a:ext uri="{FF2B5EF4-FFF2-40B4-BE49-F238E27FC236}">
                <a16:creationId xmlns:a16="http://schemas.microsoft.com/office/drawing/2014/main" id="{C06BCDD2-7A16-7E38-74FF-F4594559C5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38778"/>
              </p:ext>
            </p:extLst>
          </p:nvPr>
        </p:nvGraphicFramePr>
        <p:xfrm>
          <a:off x="3906836" y="2965172"/>
          <a:ext cx="16570325" cy="8866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373556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Linien"/>
          <p:cNvSpPr/>
          <p:nvPr/>
        </p:nvSpPr>
        <p:spPr>
          <a:xfrm flipV="1">
            <a:off x="1194969" y="932580"/>
            <a:ext cx="1" cy="20746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6" name="Titel…"/>
          <p:cNvSpPr txBox="1"/>
          <p:nvPr/>
        </p:nvSpPr>
        <p:spPr>
          <a:xfrm>
            <a:off x="1832702" y="676032"/>
            <a:ext cx="20718595" cy="2587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r>
              <a:rPr lang="de-DE" dirty="0"/>
              <a:t>Projektsteckbrief </a:t>
            </a:r>
          </a:p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r>
              <a:rPr lang="de-DE" dirty="0"/>
              <a:t>COUNTS</a:t>
            </a:r>
            <a:endParaRPr dirty="0"/>
          </a:p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endParaRPr dirty="0"/>
          </a:p>
        </p:txBody>
      </p:sp>
      <p:sp>
        <p:nvSpPr>
          <p:cNvPr id="2" name="Foliennummer">
            <a:extLst>
              <a:ext uri="{FF2B5EF4-FFF2-40B4-BE49-F238E27FC236}">
                <a16:creationId xmlns:a16="http://schemas.microsoft.com/office/drawing/2014/main" id="{126C471E-7308-68CD-049D-217DB5E31C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09373" y="12666219"/>
            <a:ext cx="1081607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86CB4B4D-7CA3-9044-876B-883B54F8677D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AF6467-AAAB-8463-B4DE-56B045402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865" y="3007202"/>
            <a:ext cx="6226135" cy="800776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98B4345-8CA4-D9A7-147C-8CA17A77EA56}"/>
              </a:ext>
            </a:extLst>
          </p:cNvPr>
          <p:cNvSpPr txBox="1"/>
          <p:nvPr/>
        </p:nvSpPr>
        <p:spPr>
          <a:xfrm>
            <a:off x="18157865" y="10283904"/>
            <a:ext cx="6226135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Jas Min über </a:t>
            </a:r>
            <a:r>
              <a:rPr lang="de-DE" sz="1400" cap="none" dirty="0"/>
              <a:t>u</a:t>
            </a: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nsplash.com (https://unsplash.com/de/fotos/ein-schwarz-weiss-foto-eines-lichtschalters-sRJEcdEhyZw)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all" spc="182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ebene 1…">
            <a:extLst>
              <a:ext uri="{FF2B5EF4-FFF2-40B4-BE49-F238E27FC236}">
                <a16:creationId xmlns:a16="http://schemas.microsoft.com/office/drawing/2014/main" id="{A43613B9-CBBF-F780-D128-32B0A8EC6D5D}"/>
              </a:ext>
            </a:extLst>
          </p:cNvPr>
          <p:cNvSpPr txBox="1">
            <a:spLocks/>
          </p:cNvSpPr>
          <p:nvPr/>
        </p:nvSpPr>
        <p:spPr>
          <a:xfrm>
            <a:off x="1130300" y="4136782"/>
            <a:ext cx="14122028" cy="7793486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r>
              <a:rPr lang="de-DE" sz="4000" b="1" dirty="0"/>
              <a:t>Leitung</a:t>
            </a:r>
            <a:endParaRPr lang="de-DE" sz="3600" dirty="0"/>
          </a:p>
          <a:p>
            <a:r>
              <a:rPr lang="de-DE" sz="4000" dirty="0"/>
              <a:t>	Netzwerk Nachhaltigkeit Niedersächsischer 	Hochschulen (</a:t>
            </a:r>
            <a:r>
              <a:rPr lang="de-DE" sz="4000" dirty="0" err="1"/>
              <a:t>HochNiNa</a:t>
            </a:r>
            <a:r>
              <a:rPr lang="de-DE" sz="4000" dirty="0"/>
              <a:t>)</a:t>
            </a:r>
            <a:endParaRPr lang="de-DE" sz="3600" dirty="0"/>
          </a:p>
          <a:p>
            <a:r>
              <a:rPr lang="de-DE" sz="4000" b="1" dirty="0"/>
              <a:t>Projektkoordination</a:t>
            </a:r>
          </a:p>
          <a:p>
            <a:r>
              <a:rPr lang="de-DE" sz="4000" b="1" dirty="0"/>
              <a:t>	</a:t>
            </a:r>
            <a:r>
              <a:rPr lang="de-DE" sz="4000" dirty="0"/>
              <a:t>Judith Wehrend – Universität Oldenburg</a:t>
            </a:r>
          </a:p>
          <a:p>
            <a:r>
              <a:rPr lang="de-DE" sz="4000" b="1" dirty="0"/>
              <a:t>Auftraggeber</a:t>
            </a:r>
          </a:p>
          <a:p>
            <a:r>
              <a:rPr lang="de-DE" sz="4000" dirty="0"/>
              <a:t>	Niedersächsisches Ministerium für Umwelt, Energie 	und Klimaschutz</a:t>
            </a:r>
          </a:p>
          <a:p>
            <a:r>
              <a:rPr lang="de-DE" sz="4000" b="1" dirty="0"/>
              <a:t>Fördersumme</a:t>
            </a:r>
            <a:endParaRPr lang="de-DE" sz="4800" b="1" dirty="0"/>
          </a:p>
          <a:p>
            <a:r>
              <a:rPr lang="de-DE" sz="4000" b="1" dirty="0"/>
              <a:t>	</a:t>
            </a:r>
            <a:r>
              <a:rPr lang="de-DE" sz="4000" dirty="0"/>
              <a:t>~ 210.000€</a:t>
            </a:r>
          </a:p>
          <a:p>
            <a:r>
              <a:rPr lang="de-DE" sz="4000" b="1" dirty="0"/>
              <a:t>Laufzeit</a:t>
            </a:r>
            <a:endParaRPr lang="de-DE" sz="4000" dirty="0"/>
          </a:p>
          <a:p>
            <a:pPr marL="0" indent="0">
              <a:buNone/>
              <a:defRPr/>
            </a:pPr>
            <a:r>
              <a:rPr lang="de-DE" sz="4000" dirty="0"/>
              <a:t>	August 2023 – Juli 2026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98780263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3CEE4-A91A-DDB1-263C-67716205F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Linien">
            <a:extLst>
              <a:ext uri="{FF2B5EF4-FFF2-40B4-BE49-F238E27FC236}">
                <a16:creationId xmlns:a16="http://schemas.microsoft.com/office/drawing/2014/main" id="{3739ED60-1E23-B1D3-B1E2-49C3E9429709}"/>
              </a:ext>
            </a:extLst>
          </p:cNvPr>
          <p:cNvSpPr/>
          <p:nvPr/>
        </p:nvSpPr>
        <p:spPr>
          <a:xfrm flipV="1">
            <a:off x="1194969" y="932580"/>
            <a:ext cx="1" cy="20746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6" name="Titel…">
            <a:extLst>
              <a:ext uri="{FF2B5EF4-FFF2-40B4-BE49-F238E27FC236}">
                <a16:creationId xmlns:a16="http://schemas.microsoft.com/office/drawing/2014/main" id="{70CF299E-A50C-AE6B-1867-696DFA16F144}"/>
              </a:ext>
            </a:extLst>
          </p:cNvPr>
          <p:cNvSpPr txBox="1"/>
          <p:nvPr/>
        </p:nvSpPr>
        <p:spPr>
          <a:xfrm>
            <a:off x="1832702" y="676032"/>
            <a:ext cx="20718595" cy="2587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r>
              <a:rPr lang="de-DE" dirty="0"/>
              <a:t>Projektsteckbrief </a:t>
            </a:r>
          </a:p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r>
              <a:rPr lang="de-DE" dirty="0"/>
              <a:t>COUNTS</a:t>
            </a:r>
          </a:p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endParaRPr dirty="0"/>
          </a:p>
        </p:txBody>
      </p:sp>
      <p:sp>
        <p:nvSpPr>
          <p:cNvPr id="2" name="Foliennummer">
            <a:extLst>
              <a:ext uri="{FF2B5EF4-FFF2-40B4-BE49-F238E27FC236}">
                <a16:creationId xmlns:a16="http://schemas.microsoft.com/office/drawing/2014/main" id="{F943664E-E598-E1D7-2B89-CEBA1837BB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09373" y="12666219"/>
            <a:ext cx="1081607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86CB4B4D-7CA3-9044-876B-883B54F8677D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01472C-16E3-6313-6154-0CA0CD74B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865" y="3007202"/>
            <a:ext cx="6226135" cy="800776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0F54A51-DA4B-FE1C-D0EA-BA99BDFD282B}"/>
              </a:ext>
            </a:extLst>
          </p:cNvPr>
          <p:cNvSpPr txBox="1"/>
          <p:nvPr/>
        </p:nvSpPr>
        <p:spPr>
          <a:xfrm>
            <a:off x="18157865" y="10283904"/>
            <a:ext cx="6226135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Jas Min über </a:t>
            </a:r>
            <a:r>
              <a:rPr lang="de-DE" sz="1400" cap="none" dirty="0"/>
              <a:t>u</a:t>
            </a: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nsplash.com (https://unsplash.com/de/fotos/ein-schwarz-weiss-foto-eines-lichtschalters-sRJEcdEhyZw)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600" b="0" i="0" u="none" strike="noStrike" cap="all" spc="182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ebene 1…">
            <a:extLst>
              <a:ext uri="{FF2B5EF4-FFF2-40B4-BE49-F238E27FC236}">
                <a16:creationId xmlns:a16="http://schemas.microsoft.com/office/drawing/2014/main" id="{C6B315E1-083D-FE18-E83F-ABB8DE1BEF4C}"/>
              </a:ext>
            </a:extLst>
          </p:cNvPr>
          <p:cNvSpPr txBox="1">
            <a:spLocks/>
          </p:cNvSpPr>
          <p:nvPr/>
        </p:nvSpPr>
        <p:spPr>
          <a:xfrm>
            <a:off x="1130300" y="4136782"/>
            <a:ext cx="14122028" cy="7793486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r>
              <a:rPr lang="de-DE" sz="4000" b="1" dirty="0"/>
              <a:t>Projektbeteiligte Hochschulen	</a:t>
            </a:r>
          </a:p>
          <a:p>
            <a:pPr marL="1270000" marR="0" lvl="1" indent="-660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sym typeface="Montserrat Regular"/>
              </a:rPr>
              <a:t>Carl von Ossietzky Universität Oldenburg </a:t>
            </a:r>
          </a:p>
          <a:p>
            <a:pPr marL="1270000" lvl="1" indent="-660400" hangingPunct="1">
              <a:buClr>
                <a:srgbClr val="E4002C"/>
              </a:buClr>
              <a:buSzPct val="123000"/>
              <a:buFontTx/>
              <a:buChar char="•"/>
              <a:defRPr/>
            </a:pPr>
            <a:r>
              <a:rPr lang="de-DE" sz="3600" dirty="0"/>
              <a:t>Georg-August-Universität Göttingen </a:t>
            </a:r>
          </a:p>
          <a:p>
            <a:pPr marL="1270000" marR="0" lvl="1" indent="-660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sym typeface="Montserrat Regular"/>
              </a:rPr>
              <a:t>Hochschule 	Emden-Leer </a:t>
            </a:r>
          </a:p>
          <a:p>
            <a:pPr marL="1270000" lvl="1" indent="-660400" hangingPunct="1">
              <a:buClr>
                <a:srgbClr val="E4002C"/>
              </a:buClr>
              <a:buSzPct val="123000"/>
              <a:buFontTx/>
              <a:buChar char="•"/>
              <a:defRPr/>
            </a:pPr>
            <a:r>
              <a:rPr lang="de-DE" sz="3600" dirty="0"/>
              <a:t>Hochschule 	Hannover </a:t>
            </a:r>
          </a:p>
          <a:p>
            <a:pPr marL="1270000" lvl="1" indent="-660400" hangingPunct="1">
              <a:buClr>
                <a:srgbClr val="E4002C"/>
              </a:buClr>
              <a:buSzPct val="123000"/>
              <a:buFontTx/>
              <a:buChar char="•"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sym typeface="Montserrat Regular"/>
              </a:rPr>
              <a:t>Jade Hochschule</a:t>
            </a:r>
          </a:p>
          <a:p>
            <a:pPr marL="1270000" marR="0" lvl="1" indent="-660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sym typeface="Montserrat Regular"/>
              </a:rPr>
              <a:t>Leuphana Universität 	Lüneburg </a:t>
            </a:r>
          </a:p>
          <a:p>
            <a:pPr marL="1270000" lvl="1" indent="-660400" hangingPunct="1">
              <a:buClr>
                <a:srgbClr val="E4002C"/>
              </a:buClr>
              <a:buSzPct val="123000"/>
              <a:buFontTx/>
              <a:buChar char="•"/>
              <a:defRPr/>
            </a:pPr>
            <a:r>
              <a:rPr lang="de-DE" sz="3600" dirty="0"/>
              <a:t>Ostfalia	Hochschule für angewandte Wissenschaften</a:t>
            </a:r>
          </a:p>
          <a:p>
            <a:pPr marL="1270000" lvl="1" indent="-660400" hangingPunct="1">
              <a:buClr>
                <a:srgbClr val="E4002C"/>
              </a:buClr>
              <a:buSzPct val="123000"/>
              <a:buFontTx/>
              <a:buChar char="•"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sym typeface="Montserrat Regular"/>
              </a:rPr>
              <a:t>Stiftung Universität Hildesheim</a:t>
            </a:r>
          </a:p>
          <a:p>
            <a:pPr marL="1270000" marR="0" lvl="1" indent="-660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sym typeface="Montserrat Regular"/>
              </a:rPr>
              <a:t>Technische Universität Braunschweig</a:t>
            </a:r>
          </a:p>
          <a:p>
            <a:pPr marL="1270000" lvl="1" indent="-660400" hangingPunct="1">
              <a:buClr>
                <a:srgbClr val="E4002C"/>
              </a:buClr>
              <a:buSzPct val="123000"/>
              <a:buFontTx/>
              <a:buChar char="•"/>
              <a:defRPr/>
            </a:pPr>
            <a:r>
              <a:rPr lang="de-DE" sz="3600" dirty="0"/>
              <a:t>Technische Universität Clausthal</a:t>
            </a:r>
            <a:endParaRPr kumimoji="0" lang="de-DE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Regular"/>
              <a:sym typeface="Montserrat Regular"/>
            </a:endParaRPr>
          </a:p>
          <a:p>
            <a:pPr marL="1270000" marR="0" lvl="1" indent="-660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sym typeface="Montserrat Regular"/>
              </a:rPr>
              <a:t>Universität Osnabrück </a:t>
            </a:r>
          </a:p>
          <a:p>
            <a:pPr marL="1270000" marR="0" lvl="1" indent="-660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Regular"/>
                <a:sym typeface="Montserrat Regular"/>
              </a:rPr>
              <a:t>Universität Vechta</a:t>
            </a:r>
            <a:r>
              <a:rPr lang="de-DE" sz="3600" dirty="0"/>
              <a:t>	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4121737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extebene 1…"/>
          <p:cNvSpPr txBox="1">
            <a:spLocks noGrp="1"/>
          </p:cNvSpPr>
          <p:nvPr>
            <p:ph type="body" sz="half" idx="4294967295"/>
          </p:nvPr>
        </p:nvSpPr>
        <p:spPr>
          <a:xfrm>
            <a:off x="1130299" y="3518144"/>
            <a:ext cx="12551833" cy="7793486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457200">
              <a:buClrTx/>
              <a:buSzTx/>
              <a:buNone/>
            </a:lvl2pPr>
            <a:lvl3pPr marL="0" indent="914400">
              <a:buClrTx/>
              <a:buSzTx/>
              <a:buNone/>
            </a:lvl3pPr>
            <a:lvl4pPr marL="0" indent="1371600">
              <a:buClrTx/>
              <a:buSzTx/>
              <a:buNone/>
            </a:lvl4pPr>
            <a:lvl5pPr marL="0" indent="1828800">
              <a:buClrTx/>
              <a:buSzTx/>
              <a:buNone/>
            </a:lvl5pPr>
          </a:lstStyle>
          <a:p>
            <a:pPr marL="0" indent="0">
              <a:buNone/>
              <a:defRPr/>
            </a:pPr>
            <a:r>
              <a:rPr lang="de-DE" sz="3200" b="1" dirty="0"/>
              <a:t>Projektkoordination</a:t>
            </a:r>
            <a:br>
              <a:rPr lang="de-DE" sz="3200" dirty="0"/>
            </a:br>
            <a:r>
              <a:rPr lang="de-DE" sz="3200" dirty="0"/>
              <a:t>Judith Wehrend [sie/ihr]</a:t>
            </a:r>
            <a:br>
              <a:rPr lang="de-DE" sz="3200" i="1" dirty="0"/>
            </a:br>
            <a:r>
              <a:rPr lang="de-DE" sz="3200" dirty="0"/>
              <a:t>COUNTS - Standardisierung, Weiterentwicklung und Kommunikation von Treibhausgasen niedersächsischer Hochschulen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Geschäftszeiten: Mo-Fr 09:00-12:00 Uhr</a:t>
            </a:r>
            <a:br>
              <a:rPr lang="de-DE" sz="3200" i="1" dirty="0"/>
            </a:br>
            <a:br>
              <a:rPr lang="de-DE" sz="3200" dirty="0"/>
            </a:br>
            <a:r>
              <a:rPr lang="de-DE" sz="3200" dirty="0"/>
              <a:t>Carl von Ossietzky Universität Oldenburg</a:t>
            </a:r>
            <a:br>
              <a:rPr lang="de-DE" sz="3200" dirty="0"/>
            </a:br>
            <a:r>
              <a:rPr lang="de-DE" sz="3200" dirty="0"/>
              <a:t>COAST - Zentrum für Umwelt- und Nachhaltigkeitsforschung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 +49 441 798 – 4797</a:t>
            </a:r>
            <a:br>
              <a:rPr lang="de-DE" sz="3200" dirty="0"/>
            </a:br>
            <a:r>
              <a:rPr lang="de-DE" sz="3200" u="sng" dirty="0">
                <a:hlinkClick r:id="rId2" tooltip="mailto:judith.wehrend@uol.de"/>
              </a:rPr>
              <a:t>judith.wehrend@uol.de</a:t>
            </a:r>
            <a:br>
              <a:rPr lang="de-DE" sz="3200" dirty="0"/>
            </a:br>
            <a:r>
              <a:rPr lang="de-DE" sz="3200" dirty="0">
                <a:hlinkClick r:id="rId3"/>
              </a:rPr>
              <a:t>https://uol.de/hochnina/counts</a:t>
            </a:r>
            <a:endParaRPr lang="de-DE" sz="3200" dirty="0"/>
          </a:p>
          <a:p>
            <a:pPr marL="660400" indent="-660400">
              <a:buClr>
                <a:srgbClr val="E4002C"/>
              </a:buClr>
              <a:buSzPct val="123000"/>
              <a:buFontTx/>
              <a:buChar char="•"/>
              <a:defRPr/>
            </a:pPr>
            <a:endParaRPr lang="de-DE" sz="3200" dirty="0"/>
          </a:p>
          <a:p>
            <a:pPr marL="660400" indent="-660400">
              <a:buClr>
                <a:srgbClr val="E4002C"/>
              </a:buClr>
              <a:buSzPct val="123000"/>
              <a:buFontTx/>
              <a:buChar char="•"/>
              <a:defRPr/>
            </a:pPr>
            <a:endParaRPr lang="de-DE" sz="3200" dirty="0"/>
          </a:p>
        </p:txBody>
      </p:sp>
      <p:sp>
        <p:nvSpPr>
          <p:cNvPr id="2" name="Foliennummer">
            <a:extLst>
              <a:ext uri="{FF2B5EF4-FFF2-40B4-BE49-F238E27FC236}">
                <a16:creationId xmlns:a16="http://schemas.microsoft.com/office/drawing/2014/main" id="{126C471E-7308-68CD-049D-217DB5E31C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09373" y="12666219"/>
            <a:ext cx="1081607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86CB4B4D-7CA3-9044-876B-883B54F8677D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3" name="Bildplatzhalter 17">
            <a:extLst>
              <a:ext uri="{FF2B5EF4-FFF2-40B4-BE49-F238E27FC236}">
                <a16:creationId xmlns:a16="http://schemas.microsoft.com/office/drawing/2014/main" id="{A9ECD378-8B9B-EA3D-3239-A6213B97F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682133" y="3518144"/>
            <a:ext cx="10701867" cy="7134578"/>
          </a:xfrm>
          <a:prstGeom prst="rect">
            <a:avLst/>
          </a:prstGeom>
        </p:spPr>
      </p:pic>
      <p:sp>
        <p:nvSpPr>
          <p:cNvPr id="4" name="Linien">
            <a:extLst>
              <a:ext uri="{FF2B5EF4-FFF2-40B4-BE49-F238E27FC236}">
                <a16:creationId xmlns:a16="http://schemas.microsoft.com/office/drawing/2014/main" id="{C44B5135-DA6C-2433-EDD6-8D6D31403197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0" cap="all" spc="182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Montserrat Medium"/>
              <a:sym typeface="Montserrat Medium"/>
            </a:endParaRPr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F8C6839D-2345-220E-0D86-9D5EE544E4E0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Kontaktdaten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Regular"/>
              <a:sym typeface="Montserra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333729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0C8AC-461A-71E2-61F9-1ABD52ED4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Foliennummer">
            <a:extLst>
              <a:ext uri="{FF2B5EF4-FFF2-40B4-BE49-F238E27FC236}">
                <a16:creationId xmlns:a16="http://schemas.microsoft.com/office/drawing/2014/main" id="{8A88E715-57E2-11AB-28C1-1AF7C4BD89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3</a:t>
            </a:fld>
            <a:endParaRPr dirty="0"/>
          </a:p>
        </p:txBody>
      </p:sp>
      <p:sp>
        <p:nvSpPr>
          <p:cNvPr id="496" name="Stichpunkte rot…">
            <a:extLst>
              <a:ext uri="{FF2B5EF4-FFF2-40B4-BE49-F238E27FC236}">
                <a16:creationId xmlns:a16="http://schemas.microsoft.com/office/drawing/2014/main" id="{03031155-1DD5-3528-B779-746E0659FF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0299" y="2806239"/>
            <a:ext cx="22123401" cy="9124029"/>
          </a:xfrm>
          <a:prstGeom prst="rect">
            <a:avLst/>
          </a:prstGeom>
        </p:spPr>
        <p:txBody>
          <a:bodyPr/>
          <a:lstStyle/>
          <a:p>
            <a:pPr marL="914400" indent="-914400">
              <a:spcAft>
                <a:spcPts val="1200"/>
              </a:spcAft>
              <a:buFont typeface="+mj-lt"/>
              <a:buAutoNum type="arabicPeriod"/>
            </a:pPr>
            <a:r>
              <a:rPr lang="de-DE" sz="4800" dirty="0"/>
              <a:t>Erarbeitung eines </a:t>
            </a:r>
            <a:r>
              <a:rPr lang="de-DE" sz="4800" b="1" dirty="0"/>
              <a:t>einheitlichen Bilanzrahmens für </a:t>
            </a:r>
            <a:r>
              <a:rPr lang="de-DE" sz="4800" b="1" dirty="0" err="1"/>
              <a:t>nds</a:t>
            </a:r>
            <a:r>
              <a:rPr lang="de-DE" sz="4800" b="1" dirty="0"/>
              <a:t>. Hochschulen</a:t>
            </a:r>
            <a:r>
              <a:rPr lang="de-DE" sz="4800" dirty="0"/>
              <a:t> auf Grundlage des Greenhouse Gas Protocol (GHG Protocol); insbesondere Klärung aller für den </a:t>
            </a:r>
            <a:r>
              <a:rPr lang="de-DE" sz="4800" dirty="0" err="1"/>
              <a:t>Scope</a:t>
            </a:r>
            <a:r>
              <a:rPr lang="de-DE" sz="4800" dirty="0"/>
              <a:t> 3 relevanten Bereiche und Vereinheitlichung der Emissionsfaktoren</a:t>
            </a:r>
          </a:p>
          <a:p>
            <a:pPr marL="914400" indent="-914400">
              <a:spcAft>
                <a:spcPts val="1200"/>
              </a:spcAft>
              <a:buFont typeface="+mj-lt"/>
              <a:buAutoNum type="arabicPeriod"/>
            </a:pPr>
            <a:r>
              <a:rPr lang="de-DE" sz="4800" dirty="0"/>
              <a:t>Entwicklung eines Informations- und </a:t>
            </a:r>
            <a:r>
              <a:rPr lang="de-DE" sz="4800" b="1" dirty="0"/>
              <a:t>Bilanzierungstools</a:t>
            </a:r>
            <a:r>
              <a:rPr lang="de-DE" sz="4800" dirty="0"/>
              <a:t> in enger Zusammenarbeit mit den Hochschulen in Niedersachsen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de-DE" sz="5900" dirty="0">
                <a:solidFill>
                  <a:srgbClr val="E4002C"/>
                </a:solidFill>
              </a:rPr>
              <a:t>3.</a:t>
            </a:r>
            <a:r>
              <a:rPr lang="de-DE" sz="4800" dirty="0">
                <a:solidFill>
                  <a:srgbClr val="E4002C"/>
                </a:solidFill>
              </a:rPr>
              <a:t>	</a:t>
            </a:r>
            <a:r>
              <a:rPr lang="de-DE" sz="4800" b="1" dirty="0"/>
              <a:t>Beratung bei der Anwendung </a:t>
            </a:r>
            <a:r>
              <a:rPr lang="de-DE" sz="4800" dirty="0"/>
              <a:t>des Bilanzierungsrahmens und -				</a:t>
            </a:r>
            <a:r>
              <a:rPr lang="de-DE" sz="4800" dirty="0" err="1"/>
              <a:t>tools</a:t>
            </a:r>
            <a:r>
              <a:rPr lang="de-DE" sz="4800" dirty="0"/>
              <a:t> sowie der Erstellung von THG-Bilanzen</a:t>
            </a:r>
          </a:p>
          <a:p>
            <a:pPr marL="914400" indent="-914400">
              <a:spcAft>
                <a:spcPts val="1200"/>
              </a:spcAft>
              <a:buFont typeface="+mj-lt"/>
              <a:buAutoNum type="arabicPeriod" startAt="4"/>
            </a:pPr>
            <a:r>
              <a:rPr lang="de-DE" sz="4800" dirty="0"/>
              <a:t>Unterstützung bei der </a:t>
            </a:r>
            <a:r>
              <a:rPr lang="de-DE" sz="4800" b="1" dirty="0"/>
              <a:t>Ableitung von Maßnahmen</a:t>
            </a:r>
            <a:r>
              <a:rPr lang="de-DE" sz="4800" dirty="0"/>
              <a:t> zur THG-Reduktion</a:t>
            </a:r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DF03F35B-B9F2-AF58-E12C-BF6C444FC51B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0BFAF5B1-3B62-380D-3649-9AB847AD39DB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Ziele COUNTS</a:t>
            </a:r>
            <a:endParaRPr dirty="0"/>
          </a:p>
        </p:txBody>
      </p:sp>
      <p:pic>
        <p:nvPicPr>
          <p:cNvPr id="5" name="Picture Placeholder 18" descr="Isometric Drawing">
            <a:extLst>
              <a:ext uri="{FF2B5EF4-FFF2-40B4-BE49-F238E27FC236}">
                <a16:creationId xmlns:a16="http://schemas.microsoft.com/office/drawing/2014/main" id="{9A27E15F-E626-BF7A-517F-83A3DF25F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47" r="6647"/>
          <a:stretch/>
        </p:blipFill>
        <p:spPr bwMode="auto">
          <a:xfrm>
            <a:off x="16977360" y="9978534"/>
            <a:ext cx="5573937" cy="366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886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5F2D4-4CB8-27B3-FDB0-CA6EE3114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57" descr="Isometric drawing person climbing a mountain">
            <a:extLst>
              <a:ext uri="{FF2B5EF4-FFF2-40B4-BE49-F238E27FC236}">
                <a16:creationId xmlns:a16="http://schemas.microsoft.com/office/drawing/2014/main" id="{4CBBBEE5-EE15-DA04-0F72-F62DD7107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124" b="8123"/>
          <a:stretch/>
        </p:blipFill>
        <p:spPr bwMode="auto">
          <a:xfrm>
            <a:off x="15552092" y="-7407"/>
            <a:ext cx="6952527" cy="2876945"/>
          </a:xfrm>
          <a:prstGeom prst="rect">
            <a:avLst/>
          </a:prstGeom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3D04D63C-8683-5BED-028E-706A186634E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4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6F612FD5-C36F-F399-ABCF-24C009B2DDEF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8E007C24-D1D7-F1C4-5928-4350135AE0FD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Projektzeitplan – Phase 1-3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091E8EBB-4DC1-9E84-8C91-1685FBB0305D}"/>
              </a:ext>
            </a:extLst>
          </p:cNvPr>
          <p:cNvSpPr txBox="1">
            <a:spLocks/>
          </p:cNvSpPr>
          <p:nvPr/>
        </p:nvSpPr>
        <p:spPr bwMode="auto">
          <a:xfrm>
            <a:off x="1127236" y="2806239"/>
            <a:ext cx="5314341" cy="3035638"/>
          </a:xfrm>
          <a:prstGeom prst="rect">
            <a:avLst/>
          </a:prstGeom>
          <a:solidFill>
            <a:srgbClr val="9BC995">
              <a:alpha val="90000"/>
            </a:srgbClr>
          </a:solidFill>
        </p:spPr>
        <p:txBody>
          <a:bodyPr vert="horz" lIns="320040" tIns="457200" rIns="0" bIns="0" rtlCol="0" anchor="t" anchorCtr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200" b="0" spc="30">
                <a:solidFill>
                  <a:schemeClr val="accent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4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1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286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1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Ist-Zustand</a:t>
            </a:r>
            <a:endParaRPr kumimoji="0" lang="en-US" sz="3600" b="1" i="0" u="none" strike="noStrike" kern="0" cap="none" spc="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</a:br>
            <a:r>
              <a:rPr kumimoji="0" lang="en-US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  <a:t>Phase 1 </a:t>
            </a:r>
            <a:br>
              <a:rPr kumimoji="0" lang="en-US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</a:br>
            <a:r>
              <a:rPr kumimoji="0" lang="en-US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  <a:t>Aug. 23 – Jan. 24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30" normalizeH="0" baseline="0" noProof="0" dirty="0">
              <a:ln>
                <a:noFill/>
              </a:ln>
              <a:solidFill>
                <a:srgbClr val="004F9F">
                  <a:lumMod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3DDDC111-ED64-E0E9-F930-AB3DDBC446FA}"/>
              </a:ext>
            </a:extLst>
          </p:cNvPr>
          <p:cNvSpPr txBox="1">
            <a:spLocks/>
          </p:cNvSpPr>
          <p:nvPr/>
        </p:nvSpPr>
        <p:spPr bwMode="auto">
          <a:xfrm>
            <a:off x="6458914" y="2806239"/>
            <a:ext cx="10524287" cy="3035638"/>
          </a:xfrm>
          <a:prstGeom prst="rect">
            <a:avLst/>
          </a:prstGeom>
          <a:solidFill>
            <a:srgbClr val="9BC995">
              <a:alpha val="90000"/>
            </a:srgbClr>
          </a:solidFill>
        </p:spPr>
        <p:txBody>
          <a:bodyPr vert="horz" lIns="274320" tIns="457200" rIns="457200" bIns="0" rtlCol="0" anchor="t" anchorCtr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200" b="0" spc="30">
                <a:solidFill>
                  <a:schemeClr val="accent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4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1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286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1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1">
              <a:defRPr/>
            </a:pPr>
            <a:r>
              <a:rPr kumimoji="0" lang="en-US" sz="3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Entwicklung</a:t>
            </a:r>
            <a:r>
              <a:rPr kumimoji="0" lang="en-US" sz="3600" b="1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n-US" sz="3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Bilanzrahmen</a:t>
            </a:r>
            <a:r>
              <a:rPr kumimoji="0" lang="en-US" sz="3600" b="1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 &amp; </a:t>
            </a:r>
            <a:r>
              <a:rPr kumimoji="0" lang="en-US" sz="3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Bilanzierungstool</a:t>
            </a:r>
            <a:endParaRPr kumimoji="0" lang="en-US" sz="3600" b="1" i="0" u="none" strike="noStrike" kern="0" cap="none" spc="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  <a:t>Phase 2</a:t>
            </a:r>
            <a:br>
              <a:rPr kumimoji="0" lang="de-DE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</a:br>
            <a:r>
              <a:rPr kumimoji="0" lang="de-DE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  <a:t>Feb. 24 – Juli 25 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200" b="0" i="0" u="none" strike="noStrike" kern="0" cap="none" spc="30" normalizeH="0" baseline="0" noProof="0" dirty="0">
              <a:ln>
                <a:noFill/>
              </a:ln>
              <a:solidFill>
                <a:srgbClr val="004F9F">
                  <a:lumMod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3738CF8-C0B1-44EC-12D5-D68A3ECA6B3C}"/>
              </a:ext>
            </a:extLst>
          </p:cNvPr>
          <p:cNvSpPr txBox="1">
            <a:spLocks/>
          </p:cNvSpPr>
          <p:nvPr/>
        </p:nvSpPr>
        <p:spPr bwMode="auto">
          <a:xfrm>
            <a:off x="17010910" y="2806238"/>
            <a:ext cx="6287833" cy="3035637"/>
          </a:xfrm>
          <a:prstGeom prst="rect">
            <a:avLst/>
          </a:prstGeom>
          <a:solidFill>
            <a:srgbClr val="9BC995">
              <a:alpha val="90000"/>
            </a:srgbClr>
          </a:solidFill>
        </p:spPr>
        <p:txBody>
          <a:bodyPr vert="horz" lIns="274320" tIns="457200" rIns="0" bIns="0" rtlCol="0" anchor="t" anchorCtr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200" b="0" spc="30">
                <a:solidFill>
                  <a:schemeClr val="accent1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4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2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1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286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1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1">
              <a:defRPr/>
            </a:pPr>
            <a:r>
              <a:rPr kumimoji="0" lang="en-US" sz="3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Einführung</a:t>
            </a:r>
            <a:r>
              <a:rPr kumimoji="0" lang="en-US" sz="3600" b="1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 &amp; </a:t>
            </a:r>
            <a:r>
              <a:rPr kumimoji="0" lang="en-US" sz="3600" b="1" i="0" u="none" strike="noStrike" kern="0" cap="none" spc="3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Weiterentwicklung</a:t>
            </a:r>
            <a:endParaRPr kumimoji="0" lang="en-US" sz="3600" b="1" i="0" u="none" strike="noStrike" kern="0" cap="none" spc="3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  <a:t>Phase 3</a:t>
            </a:r>
            <a:br>
              <a:rPr kumimoji="0" lang="de-DE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</a:br>
            <a:r>
              <a:rPr kumimoji="0" lang="de-DE" sz="3200" b="0" i="0" u="none" strike="noStrike" kern="0" cap="none" spc="30" normalizeH="0" baseline="0" noProof="0" dirty="0">
                <a:ln>
                  <a:noFill/>
                </a:ln>
                <a:solidFill>
                  <a:srgbClr val="004F9F">
                    <a:lumMod val="25000"/>
                  </a:srgbClr>
                </a:solidFill>
                <a:effectLst/>
                <a:uLnTx/>
                <a:uFillTx/>
                <a:cs typeface="Arial"/>
              </a:rPr>
              <a:t>Aug. 25 – Juli 26</a:t>
            </a:r>
          </a:p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endParaRPr kumimoji="0" lang="de-DE" sz="1200" b="0" i="0" u="none" strike="noStrike" kern="0" cap="none" spc="30" normalizeH="0" baseline="0" noProof="0" dirty="0">
              <a:ln>
                <a:noFill/>
              </a:ln>
              <a:solidFill>
                <a:srgbClr val="004F9F">
                  <a:lumMod val="2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Stichpunkte rot…">
            <a:extLst>
              <a:ext uri="{FF2B5EF4-FFF2-40B4-BE49-F238E27FC236}">
                <a16:creationId xmlns:a16="http://schemas.microsoft.com/office/drawing/2014/main" id="{DB34DB95-2CDB-297B-AE19-4124F42E6821}"/>
              </a:ext>
            </a:extLst>
          </p:cNvPr>
          <p:cNvSpPr txBox="1">
            <a:spLocks/>
          </p:cNvSpPr>
          <p:nvPr/>
        </p:nvSpPr>
        <p:spPr>
          <a:xfrm>
            <a:off x="1130299" y="2806239"/>
            <a:ext cx="22123401" cy="9124029"/>
          </a:xfrm>
          <a:prstGeom prst="rect">
            <a:avLst/>
          </a:prstGeom>
        </p:spPr>
        <p:txBody>
          <a:bodyPr/>
          <a:lstStyle>
            <a:lvl1pPr marL="660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1270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1879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2489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30988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pPr marL="0" indent="0" hangingPunct="1">
              <a:buNone/>
            </a:pPr>
            <a:endParaRPr lang="de-DE" sz="4800" dirty="0"/>
          </a:p>
        </p:txBody>
      </p:sp>
      <p:sp>
        <p:nvSpPr>
          <p:cNvPr id="12" name="Stichpunkte rot…">
            <a:extLst>
              <a:ext uri="{FF2B5EF4-FFF2-40B4-BE49-F238E27FC236}">
                <a16:creationId xmlns:a16="http://schemas.microsoft.com/office/drawing/2014/main" id="{3483D7FB-EB6E-50DD-DEE4-05F8D46AFE1A}"/>
              </a:ext>
            </a:extLst>
          </p:cNvPr>
          <p:cNvSpPr txBox="1">
            <a:spLocks/>
          </p:cNvSpPr>
          <p:nvPr/>
        </p:nvSpPr>
        <p:spPr>
          <a:xfrm>
            <a:off x="1282699" y="2958639"/>
            <a:ext cx="22123401" cy="9124029"/>
          </a:xfrm>
          <a:prstGeom prst="rect">
            <a:avLst/>
          </a:prstGeom>
        </p:spPr>
        <p:txBody>
          <a:bodyPr/>
          <a:lstStyle>
            <a:lvl1pPr marL="660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1270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1879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2489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30988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pPr marL="914400" indent="-914400" hangingPunct="1">
              <a:buFont typeface="+mj-lt"/>
              <a:buAutoNum type="arabicPeriod"/>
            </a:pPr>
            <a:endParaRPr lang="de-DE" sz="4800" dirty="0"/>
          </a:p>
        </p:txBody>
      </p:sp>
      <p:sp>
        <p:nvSpPr>
          <p:cNvPr id="504" name="Text Placeholder 10">
            <a:extLst>
              <a:ext uri="{FF2B5EF4-FFF2-40B4-BE49-F238E27FC236}">
                <a16:creationId xmlns:a16="http://schemas.microsoft.com/office/drawing/2014/main" id="{25CE9FEB-5D3C-A0B1-99F5-81991F785511}"/>
              </a:ext>
            </a:extLst>
          </p:cNvPr>
          <p:cNvSpPr txBox="1">
            <a:spLocks/>
          </p:cNvSpPr>
          <p:nvPr/>
        </p:nvSpPr>
        <p:spPr bwMode="auto">
          <a:xfrm>
            <a:off x="1623852" y="7717372"/>
            <a:ext cx="4807077" cy="2420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>
              <a:lnSpc>
                <a:spcPts val="15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200" b="0" spc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286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Analyse des Ist-Zustands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Vergleich vorhandener THG Bilanzen mit GHG Protocol Standard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Identifikation von Lücken (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Scope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 3)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Bestimmung relevanter Emissionsquellen für Hochschulen</a:t>
            </a:r>
          </a:p>
        </p:txBody>
      </p:sp>
      <p:sp>
        <p:nvSpPr>
          <p:cNvPr id="507" name="Text Placeholder 10">
            <a:extLst>
              <a:ext uri="{FF2B5EF4-FFF2-40B4-BE49-F238E27FC236}">
                <a16:creationId xmlns:a16="http://schemas.microsoft.com/office/drawing/2014/main" id="{8B089574-9FC7-3DB7-F30D-684EB080F8A7}"/>
              </a:ext>
            </a:extLst>
          </p:cNvPr>
          <p:cNvSpPr txBox="1">
            <a:spLocks/>
          </p:cNvSpPr>
          <p:nvPr/>
        </p:nvSpPr>
        <p:spPr bwMode="auto">
          <a:xfrm>
            <a:off x="5375342" y="10826081"/>
            <a:ext cx="2347144" cy="99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5400" b="1" spc="3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286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1">
              <a:defRPr/>
            </a:pPr>
            <a:r>
              <a:rPr lang="de-DE" sz="2000" cap="none" dirty="0">
                <a:solidFill>
                  <a:schemeClr val="tx1"/>
                </a:solidFill>
              </a:rPr>
              <a:t>Ergebnisbericht  Phase 1</a:t>
            </a: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30" normalizeH="0" baseline="0" noProof="0" dirty="0">
              <a:ln>
                <a:noFill/>
              </a:ln>
              <a:solidFill>
                <a:srgbClr val="003F6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509" name="Straight Connector 2">
            <a:extLst>
              <a:ext uri="{FF2B5EF4-FFF2-40B4-BE49-F238E27FC236}">
                <a16:creationId xmlns:a16="http://schemas.microsoft.com/office/drawing/2014/main" id="{D8647FEF-E593-7CC4-C39B-DE48CD884FDE}"/>
              </a:ext>
            </a:extLst>
          </p:cNvPr>
          <p:cNvCxnSpPr>
            <a:cxnSpLocks/>
          </p:cNvCxnSpPr>
          <p:nvPr/>
        </p:nvCxnSpPr>
        <p:spPr bwMode="auto">
          <a:xfrm>
            <a:off x="1388267" y="7515993"/>
            <a:ext cx="21744000" cy="1918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511" name="Straight Connector 26">
            <a:extLst>
              <a:ext uri="{FF2B5EF4-FFF2-40B4-BE49-F238E27FC236}">
                <a16:creationId xmlns:a16="http://schemas.microsoft.com/office/drawing/2014/main" id="{F30CA218-B510-45F9-6583-E65BF912B47D}"/>
              </a:ext>
            </a:extLst>
          </p:cNvPr>
          <p:cNvCxnSpPr>
            <a:cxnSpLocks/>
          </p:cNvCxnSpPr>
          <p:nvPr/>
        </p:nvCxnSpPr>
        <p:spPr bwMode="auto">
          <a:xfrm>
            <a:off x="1342731" y="7494069"/>
            <a:ext cx="5934" cy="3384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512" name="Straight Connector 35">
            <a:extLst>
              <a:ext uri="{FF2B5EF4-FFF2-40B4-BE49-F238E27FC236}">
                <a16:creationId xmlns:a16="http://schemas.microsoft.com/office/drawing/2014/main" id="{9C915BB0-08A6-42FA-CCC9-39872E637219}"/>
              </a:ext>
            </a:extLst>
          </p:cNvPr>
          <p:cNvCxnSpPr>
            <a:cxnSpLocks/>
          </p:cNvCxnSpPr>
          <p:nvPr/>
        </p:nvCxnSpPr>
        <p:spPr bwMode="auto">
          <a:xfrm flipH="1">
            <a:off x="16967864" y="7606725"/>
            <a:ext cx="2716" cy="2880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513" name="Straight Connector 35">
            <a:extLst>
              <a:ext uri="{FF2B5EF4-FFF2-40B4-BE49-F238E27FC236}">
                <a16:creationId xmlns:a16="http://schemas.microsoft.com/office/drawing/2014/main" id="{B2F89551-EC0F-CFAA-03E5-23A1A8FDBD68}"/>
              </a:ext>
            </a:extLst>
          </p:cNvPr>
          <p:cNvCxnSpPr>
            <a:cxnSpLocks/>
          </p:cNvCxnSpPr>
          <p:nvPr/>
        </p:nvCxnSpPr>
        <p:spPr bwMode="auto">
          <a:xfrm flipH="1">
            <a:off x="6533564" y="7609773"/>
            <a:ext cx="2716" cy="2880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514" name="Oval 31">
            <a:extLst>
              <a:ext uri="{FF2B5EF4-FFF2-40B4-BE49-F238E27FC236}">
                <a16:creationId xmlns:a16="http://schemas.microsoft.com/office/drawing/2014/main" id="{923FED20-FBBA-9448-3DCD-5AB99A2B41C6}"/>
              </a:ext>
            </a:extLst>
          </p:cNvPr>
          <p:cNvSpPr/>
          <p:nvPr/>
        </p:nvSpPr>
        <p:spPr bwMode="auto">
          <a:xfrm>
            <a:off x="6449378" y="10488746"/>
            <a:ext cx="180000" cy="180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15" name="Oval 31">
            <a:extLst>
              <a:ext uri="{FF2B5EF4-FFF2-40B4-BE49-F238E27FC236}">
                <a16:creationId xmlns:a16="http://schemas.microsoft.com/office/drawing/2014/main" id="{8FE3D6F1-58D5-F189-1CDA-9AE155E05E39}"/>
              </a:ext>
            </a:extLst>
          </p:cNvPr>
          <p:cNvSpPr/>
          <p:nvPr/>
        </p:nvSpPr>
        <p:spPr bwMode="auto">
          <a:xfrm>
            <a:off x="1278877" y="10854008"/>
            <a:ext cx="180000" cy="180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16" name="Oval 31">
            <a:extLst>
              <a:ext uri="{FF2B5EF4-FFF2-40B4-BE49-F238E27FC236}">
                <a16:creationId xmlns:a16="http://schemas.microsoft.com/office/drawing/2014/main" id="{DDE8F8E6-E300-A8A4-DE11-CE6DD2CE2D75}"/>
              </a:ext>
            </a:extLst>
          </p:cNvPr>
          <p:cNvSpPr/>
          <p:nvPr/>
        </p:nvSpPr>
        <p:spPr bwMode="auto">
          <a:xfrm>
            <a:off x="1267279" y="7429957"/>
            <a:ext cx="180000" cy="18000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17" name="Oval 31">
            <a:extLst>
              <a:ext uri="{FF2B5EF4-FFF2-40B4-BE49-F238E27FC236}">
                <a16:creationId xmlns:a16="http://schemas.microsoft.com/office/drawing/2014/main" id="{F7415F14-07DD-3087-5D6C-282A94AC19E2}"/>
              </a:ext>
            </a:extLst>
          </p:cNvPr>
          <p:cNvSpPr/>
          <p:nvPr/>
        </p:nvSpPr>
        <p:spPr bwMode="auto">
          <a:xfrm>
            <a:off x="6458914" y="7434380"/>
            <a:ext cx="180000" cy="18000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18" name="Oval 31">
            <a:extLst>
              <a:ext uri="{FF2B5EF4-FFF2-40B4-BE49-F238E27FC236}">
                <a16:creationId xmlns:a16="http://schemas.microsoft.com/office/drawing/2014/main" id="{313C90AB-9EF8-86EB-B4BA-0FB0BA0CF434}"/>
              </a:ext>
            </a:extLst>
          </p:cNvPr>
          <p:cNvSpPr/>
          <p:nvPr/>
        </p:nvSpPr>
        <p:spPr bwMode="auto">
          <a:xfrm>
            <a:off x="16888493" y="7436998"/>
            <a:ext cx="180000" cy="18000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22" name="Oval 31">
            <a:extLst>
              <a:ext uri="{FF2B5EF4-FFF2-40B4-BE49-F238E27FC236}">
                <a16:creationId xmlns:a16="http://schemas.microsoft.com/office/drawing/2014/main" id="{EF6EC7EC-AAC7-B2B6-278E-7C4504996047}"/>
              </a:ext>
            </a:extLst>
          </p:cNvPr>
          <p:cNvSpPr/>
          <p:nvPr/>
        </p:nvSpPr>
        <p:spPr bwMode="auto">
          <a:xfrm>
            <a:off x="16854508" y="10490025"/>
            <a:ext cx="180000" cy="18000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23" name="Textfeld 522">
            <a:extLst>
              <a:ext uri="{FF2B5EF4-FFF2-40B4-BE49-F238E27FC236}">
                <a16:creationId xmlns:a16="http://schemas.microsoft.com/office/drawing/2014/main" id="{2437A7C4-B37F-10EA-6565-5BD13A8C30E6}"/>
              </a:ext>
            </a:extLst>
          </p:cNvPr>
          <p:cNvSpPr txBox="1"/>
          <p:nvPr/>
        </p:nvSpPr>
        <p:spPr bwMode="auto">
          <a:xfrm>
            <a:off x="5839912" y="6975846"/>
            <a:ext cx="831638" cy="4096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4002C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rPr>
              <a:t>2024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529" name="Textfeld 528">
            <a:extLst>
              <a:ext uri="{FF2B5EF4-FFF2-40B4-BE49-F238E27FC236}">
                <a16:creationId xmlns:a16="http://schemas.microsoft.com/office/drawing/2014/main" id="{CC268AE8-A89E-849B-EDBE-F3E252D5D026}"/>
              </a:ext>
            </a:extLst>
          </p:cNvPr>
          <p:cNvSpPr txBox="1"/>
          <p:nvPr/>
        </p:nvSpPr>
        <p:spPr bwMode="auto">
          <a:xfrm>
            <a:off x="3756033" y="6530474"/>
            <a:ext cx="1986398" cy="7482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4002C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Mini </a:t>
            </a:r>
            <a:r>
              <a:rPr kumimoji="0" lang="de-DE" sz="2000" b="0" i="0" u="none" strike="noStrike" kern="0" cap="none" spc="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Meet</a:t>
            </a: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-Up</a:t>
            </a:r>
            <a:b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</a:b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07.11.23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583" name="Text Placeholder 10">
            <a:extLst>
              <a:ext uri="{FF2B5EF4-FFF2-40B4-BE49-F238E27FC236}">
                <a16:creationId xmlns:a16="http://schemas.microsoft.com/office/drawing/2014/main" id="{C76D1EDF-1EDD-2B6C-2C75-1A169AEAEBDF}"/>
              </a:ext>
            </a:extLst>
          </p:cNvPr>
          <p:cNvSpPr txBox="1">
            <a:spLocks/>
          </p:cNvSpPr>
          <p:nvPr/>
        </p:nvSpPr>
        <p:spPr bwMode="auto">
          <a:xfrm>
            <a:off x="6796634" y="7717146"/>
            <a:ext cx="9139457" cy="25436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>
              <a:lnSpc>
                <a:spcPts val="15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200" b="0" spc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286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Erarbeitung gemeinsamer Bilanzrahmen mit Kooperationspartnern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Identifikation geeigneter Emissionsfaktoren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Erarbeitung von Standardwerten für nicht/schwer verfügbare Daten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Überführung der Daten in webbasiertes Bilanzierungstool</a:t>
            </a:r>
          </a:p>
        </p:txBody>
      </p:sp>
      <p:cxnSp>
        <p:nvCxnSpPr>
          <p:cNvPr id="590" name="Straight Connector 25">
            <a:extLst>
              <a:ext uri="{FF2B5EF4-FFF2-40B4-BE49-F238E27FC236}">
                <a16:creationId xmlns:a16="http://schemas.microsoft.com/office/drawing/2014/main" id="{22DE61D9-EF4E-8744-EEE1-88972E3609C0}"/>
              </a:ext>
            </a:extLst>
          </p:cNvPr>
          <p:cNvCxnSpPr>
            <a:cxnSpLocks/>
          </p:cNvCxnSpPr>
          <p:nvPr/>
        </p:nvCxnSpPr>
        <p:spPr bwMode="auto">
          <a:xfrm flipH="1">
            <a:off x="8394617" y="7341286"/>
            <a:ext cx="1" cy="25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592" name="Textfeld 591">
            <a:extLst>
              <a:ext uri="{FF2B5EF4-FFF2-40B4-BE49-F238E27FC236}">
                <a16:creationId xmlns:a16="http://schemas.microsoft.com/office/drawing/2014/main" id="{678BCE3A-C122-16C9-5428-13DC42D7F252}"/>
              </a:ext>
            </a:extLst>
          </p:cNvPr>
          <p:cNvSpPr txBox="1"/>
          <p:nvPr/>
        </p:nvSpPr>
        <p:spPr bwMode="auto">
          <a:xfrm>
            <a:off x="7250057" y="6536603"/>
            <a:ext cx="2198744" cy="7482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4002C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Jahrestagung</a:t>
            </a:r>
            <a:b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</a:b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17.-18.04.24</a:t>
            </a:r>
          </a:p>
        </p:txBody>
      </p:sp>
      <p:sp>
        <p:nvSpPr>
          <p:cNvPr id="591" name="Grafik 531" descr="Stern">
            <a:extLst>
              <a:ext uri="{FF2B5EF4-FFF2-40B4-BE49-F238E27FC236}">
                <a16:creationId xmlns:a16="http://schemas.microsoft.com/office/drawing/2014/main" id="{90EB4BB3-3CE1-F6A4-E53C-441EDA835579}"/>
              </a:ext>
            </a:extLst>
          </p:cNvPr>
          <p:cNvSpPr/>
          <p:nvPr/>
        </p:nvSpPr>
        <p:spPr>
          <a:xfrm>
            <a:off x="8304617" y="7222197"/>
            <a:ext cx="180000" cy="180000"/>
          </a:xfrm>
          <a:custGeom>
            <a:avLst/>
            <a:gdLst>
              <a:gd name="connsiteX0" fmla="*/ 137110 w 137110"/>
              <a:gd name="connsiteY0" fmla="*/ 51416 h 137110"/>
              <a:gd name="connsiteX1" fmla="*/ 85694 w 137110"/>
              <a:gd name="connsiteY1" fmla="*/ 51416 h 137110"/>
              <a:gd name="connsiteX2" fmla="*/ 68555 w 137110"/>
              <a:gd name="connsiteY2" fmla="*/ 0 h 137110"/>
              <a:gd name="connsiteX3" fmla="*/ 51416 w 137110"/>
              <a:gd name="connsiteY3" fmla="*/ 51416 h 137110"/>
              <a:gd name="connsiteX4" fmla="*/ 0 w 137110"/>
              <a:gd name="connsiteY4" fmla="*/ 51416 h 137110"/>
              <a:gd name="connsiteX5" fmla="*/ 39419 w 137110"/>
              <a:gd name="connsiteY5" fmla="*/ 85694 h 137110"/>
              <a:gd name="connsiteX6" fmla="*/ 23994 w 137110"/>
              <a:gd name="connsiteY6" fmla="*/ 137110 h 137110"/>
              <a:gd name="connsiteX7" fmla="*/ 68555 w 137110"/>
              <a:gd name="connsiteY7" fmla="*/ 106260 h 137110"/>
              <a:gd name="connsiteX8" fmla="*/ 113116 w 137110"/>
              <a:gd name="connsiteY8" fmla="*/ 137110 h 137110"/>
              <a:gd name="connsiteX9" fmla="*/ 97691 w 137110"/>
              <a:gd name="connsiteY9" fmla="*/ 85694 h 1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10" h="137110">
                <a:moveTo>
                  <a:pt x="137110" y="51416"/>
                </a:moveTo>
                <a:lnTo>
                  <a:pt x="85694" y="51416"/>
                </a:lnTo>
                <a:lnTo>
                  <a:pt x="68555" y="0"/>
                </a:lnTo>
                <a:lnTo>
                  <a:pt x="51416" y="51416"/>
                </a:lnTo>
                <a:lnTo>
                  <a:pt x="0" y="51416"/>
                </a:lnTo>
                <a:lnTo>
                  <a:pt x="39419" y="85694"/>
                </a:lnTo>
                <a:lnTo>
                  <a:pt x="23994" y="137110"/>
                </a:lnTo>
                <a:lnTo>
                  <a:pt x="68555" y="106260"/>
                </a:lnTo>
                <a:lnTo>
                  <a:pt x="113116" y="137110"/>
                </a:lnTo>
                <a:lnTo>
                  <a:pt x="97691" y="85694"/>
                </a:lnTo>
                <a:close/>
              </a:path>
            </a:pathLst>
          </a:custGeom>
          <a:solidFill>
            <a:schemeClr val="tx1"/>
          </a:solidFill>
          <a:ln w="1687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593" name="Straight Connector 25">
            <a:extLst>
              <a:ext uri="{FF2B5EF4-FFF2-40B4-BE49-F238E27FC236}">
                <a16:creationId xmlns:a16="http://schemas.microsoft.com/office/drawing/2014/main" id="{A3F0D79A-CD74-384E-A6F4-2AFD26D70453}"/>
              </a:ext>
            </a:extLst>
          </p:cNvPr>
          <p:cNvCxnSpPr>
            <a:cxnSpLocks/>
          </p:cNvCxnSpPr>
          <p:nvPr/>
        </p:nvCxnSpPr>
        <p:spPr bwMode="auto">
          <a:xfrm flipH="1">
            <a:off x="6248825" y="7396150"/>
            <a:ext cx="1" cy="25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594" name="Textfeld 593">
            <a:extLst>
              <a:ext uri="{FF2B5EF4-FFF2-40B4-BE49-F238E27FC236}">
                <a16:creationId xmlns:a16="http://schemas.microsoft.com/office/drawing/2014/main" id="{9177BB08-7836-AC7B-E683-C0267D99072B}"/>
              </a:ext>
            </a:extLst>
          </p:cNvPr>
          <p:cNvSpPr txBox="1"/>
          <p:nvPr/>
        </p:nvSpPr>
        <p:spPr bwMode="auto">
          <a:xfrm>
            <a:off x="12038888" y="6975846"/>
            <a:ext cx="807593" cy="4096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4002C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rPr>
              <a:t>2025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595" name="Textfeld 594">
            <a:extLst>
              <a:ext uri="{FF2B5EF4-FFF2-40B4-BE49-F238E27FC236}">
                <a16:creationId xmlns:a16="http://schemas.microsoft.com/office/drawing/2014/main" id="{F0E4FF71-1574-34CA-1A0F-675915BAFDE4}"/>
              </a:ext>
            </a:extLst>
          </p:cNvPr>
          <p:cNvSpPr txBox="1"/>
          <p:nvPr/>
        </p:nvSpPr>
        <p:spPr bwMode="auto">
          <a:xfrm>
            <a:off x="19066239" y="6983391"/>
            <a:ext cx="817211" cy="4096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4002C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/>
              </a:rPr>
              <a:t>2026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/>
            </a:endParaRPr>
          </a:p>
        </p:txBody>
      </p:sp>
      <p:sp>
        <p:nvSpPr>
          <p:cNvPr id="596" name="Textfeld 595">
            <a:extLst>
              <a:ext uri="{FF2B5EF4-FFF2-40B4-BE49-F238E27FC236}">
                <a16:creationId xmlns:a16="http://schemas.microsoft.com/office/drawing/2014/main" id="{CA016C2B-CDAA-7CA4-D487-1345E8989584}"/>
              </a:ext>
            </a:extLst>
          </p:cNvPr>
          <p:cNvSpPr txBox="1"/>
          <p:nvPr/>
        </p:nvSpPr>
        <p:spPr bwMode="auto">
          <a:xfrm>
            <a:off x="9966348" y="6542435"/>
            <a:ext cx="1682274" cy="7482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4002C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Workshop</a:t>
            </a:r>
            <a:b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</a:br>
            <a:r>
              <a:rPr lang="de-DE" sz="2000" cap="none" spc="30" dirty="0">
                <a:solidFill>
                  <a:prstClr val="black"/>
                </a:solidFill>
                <a:uFillTx/>
                <a:latin typeface="+mn-lt"/>
                <a:cs typeface="Arial"/>
              </a:rPr>
              <a:t>21.11.</a:t>
            </a: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24</a:t>
            </a:r>
          </a:p>
        </p:txBody>
      </p:sp>
      <p:sp>
        <p:nvSpPr>
          <p:cNvPr id="597" name="Textfeld 596">
            <a:extLst>
              <a:ext uri="{FF2B5EF4-FFF2-40B4-BE49-F238E27FC236}">
                <a16:creationId xmlns:a16="http://schemas.microsoft.com/office/drawing/2014/main" id="{77E1129D-F656-DDD3-70E6-BF8C75BA4DF4}"/>
              </a:ext>
            </a:extLst>
          </p:cNvPr>
          <p:cNvSpPr txBox="1"/>
          <p:nvPr/>
        </p:nvSpPr>
        <p:spPr bwMode="auto">
          <a:xfrm>
            <a:off x="14812166" y="6512782"/>
            <a:ext cx="2198744" cy="7482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4002C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Jahrestagung</a:t>
            </a:r>
            <a:b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</a:br>
            <a:r>
              <a:rPr lang="de-DE" sz="2000" cap="none" spc="30" dirty="0">
                <a:solidFill>
                  <a:prstClr val="black"/>
                </a:solidFill>
                <a:uFillTx/>
                <a:latin typeface="+mn-lt"/>
                <a:cs typeface="Arial"/>
              </a:rPr>
              <a:t>02.04</a:t>
            </a: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.2025</a:t>
            </a:r>
          </a:p>
        </p:txBody>
      </p:sp>
      <p:cxnSp>
        <p:nvCxnSpPr>
          <p:cNvPr id="598" name="Straight Connector 25">
            <a:extLst>
              <a:ext uri="{FF2B5EF4-FFF2-40B4-BE49-F238E27FC236}">
                <a16:creationId xmlns:a16="http://schemas.microsoft.com/office/drawing/2014/main" id="{FC5C3ABA-D8F7-A917-D38F-855AF0BB6D2D}"/>
              </a:ext>
            </a:extLst>
          </p:cNvPr>
          <p:cNvCxnSpPr>
            <a:cxnSpLocks/>
          </p:cNvCxnSpPr>
          <p:nvPr/>
        </p:nvCxnSpPr>
        <p:spPr bwMode="auto">
          <a:xfrm flipH="1">
            <a:off x="15860693" y="7347382"/>
            <a:ext cx="1" cy="25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599" name="Grafik 531" descr="Stern">
            <a:extLst>
              <a:ext uri="{FF2B5EF4-FFF2-40B4-BE49-F238E27FC236}">
                <a16:creationId xmlns:a16="http://schemas.microsoft.com/office/drawing/2014/main" id="{710B5D08-2A46-D329-4B05-91FEAED6716E}"/>
              </a:ext>
            </a:extLst>
          </p:cNvPr>
          <p:cNvSpPr/>
          <p:nvPr/>
        </p:nvSpPr>
        <p:spPr>
          <a:xfrm>
            <a:off x="15770693" y="7228293"/>
            <a:ext cx="180000" cy="180000"/>
          </a:xfrm>
          <a:custGeom>
            <a:avLst/>
            <a:gdLst>
              <a:gd name="connsiteX0" fmla="*/ 137110 w 137110"/>
              <a:gd name="connsiteY0" fmla="*/ 51416 h 137110"/>
              <a:gd name="connsiteX1" fmla="*/ 85694 w 137110"/>
              <a:gd name="connsiteY1" fmla="*/ 51416 h 137110"/>
              <a:gd name="connsiteX2" fmla="*/ 68555 w 137110"/>
              <a:gd name="connsiteY2" fmla="*/ 0 h 137110"/>
              <a:gd name="connsiteX3" fmla="*/ 51416 w 137110"/>
              <a:gd name="connsiteY3" fmla="*/ 51416 h 137110"/>
              <a:gd name="connsiteX4" fmla="*/ 0 w 137110"/>
              <a:gd name="connsiteY4" fmla="*/ 51416 h 137110"/>
              <a:gd name="connsiteX5" fmla="*/ 39419 w 137110"/>
              <a:gd name="connsiteY5" fmla="*/ 85694 h 137110"/>
              <a:gd name="connsiteX6" fmla="*/ 23994 w 137110"/>
              <a:gd name="connsiteY6" fmla="*/ 137110 h 137110"/>
              <a:gd name="connsiteX7" fmla="*/ 68555 w 137110"/>
              <a:gd name="connsiteY7" fmla="*/ 106260 h 137110"/>
              <a:gd name="connsiteX8" fmla="*/ 113116 w 137110"/>
              <a:gd name="connsiteY8" fmla="*/ 137110 h 137110"/>
              <a:gd name="connsiteX9" fmla="*/ 97691 w 137110"/>
              <a:gd name="connsiteY9" fmla="*/ 85694 h 1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10" h="137110">
                <a:moveTo>
                  <a:pt x="137110" y="51416"/>
                </a:moveTo>
                <a:lnTo>
                  <a:pt x="85694" y="51416"/>
                </a:lnTo>
                <a:lnTo>
                  <a:pt x="68555" y="0"/>
                </a:lnTo>
                <a:lnTo>
                  <a:pt x="51416" y="51416"/>
                </a:lnTo>
                <a:lnTo>
                  <a:pt x="0" y="51416"/>
                </a:lnTo>
                <a:lnTo>
                  <a:pt x="39419" y="85694"/>
                </a:lnTo>
                <a:lnTo>
                  <a:pt x="23994" y="137110"/>
                </a:lnTo>
                <a:lnTo>
                  <a:pt x="68555" y="106260"/>
                </a:lnTo>
                <a:lnTo>
                  <a:pt x="113116" y="137110"/>
                </a:lnTo>
                <a:lnTo>
                  <a:pt x="97691" y="85694"/>
                </a:lnTo>
                <a:close/>
              </a:path>
            </a:pathLst>
          </a:custGeom>
          <a:solidFill>
            <a:schemeClr val="tx1"/>
          </a:solidFill>
          <a:ln w="1687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600" name="Straight Connector 25">
            <a:extLst>
              <a:ext uri="{FF2B5EF4-FFF2-40B4-BE49-F238E27FC236}">
                <a16:creationId xmlns:a16="http://schemas.microsoft.com/office/drawing/2014/main" id="{7E8265C4-FA5B-077C-4942-F1E33129B6D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424073" y="7402246"/>
            <a:ext cx="1" cy="25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cxnSp>
        <p:nvCxnSpPr>
          <p:cNvPr id="588" name="Straight Connector 25">
            <a:extLst>
              <a:ext uri="{FF2B5EF4-FFF2-40B4-BE49-F238E27FC236}">
                <a16:creationId xmlns:a16="http://schemas.microsoft.com/office/drawing/2014/main" id="{8A3E2BC8-2E23-B4EE-E009-669E14F13312}"/>
              </a:ext>
            </a:extLst>
          </p:cNvPr>
          <p:cNvCxnSpPr>
            <a:cxnSpLocks/>
          </p:cNvCxnSpPr>
          <p:nvPr/>
        </p:nvCxnSpPr>
        <p:spPr bwMode="auto">
          <a:xfrm flipH="1">
            <a:off x="10894705" y="7335239"/>
            <a:ext cx="1" cy="25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589" name="Grafik 531" descr="Stern">
            <a:extLst>
              <a:ext uri="{FF2B5EF4-FFF2-40B4-BE49-F238E27FC236}">
                <a16:creationId xmlns:a16="http://schemas.microsoft.com/office/drawing/2014/main" id="{7C9A1D63-E83F-96BE-015F-229317A6187E}"/>
              </a:ext>
            </a:extLst>
          </p:cNvPr>
          <p:cNvSpPr/>
          <p:nvPr/>
        </p:nvSpPr>
        <p:spPr>
          <a:xfrm>
            <a:off x="10804705" y="7234438"/>
            <a:ext cx="180000" cy="180000"/>
          </a:xfrm>
          <a:custGeom>
            <a:avLst/>
            <a:gdLst>
              <a:gd name="connsiteX0" fmla="*/ 137110 w 137110"/>
              <a:gd name="connsiteY0" fmla="*/ 51416 h 137110"/>
              <a:gd name="connsiteX1" fmla="*/ 85694 w 137110"/>
              <a:gd name="connsiteY1" fmla="*/ 51416 h 137110"/>
              <a:gd name="connsiteX2" fmla="*/ 68555 w 137110"/>
              <a:gd name="connsiteY2" fmla="*/ 0 h 137110"/>
              <a:gd name="connsiteX3" fmla="*/ 51416 w 137110"/>
              <a:gd name="connsiteY3" fmla="*/ 51416 h 137110"/>
              <a:gd name="connsiteX4" fmla="*/ 0 w 137110"/>
              <a:gd name="connsiteY4" fmla="*/ 51416 h 137110"/>
              <a:gd name="connsiteX5" fmla="*/ 39419 w 137110"/>
              <a:gd name="connsiteY5" fmla="*/ 85694 h 137110"/>
              <a:gd name="connsiteX6" fmla="*/ 23994 w 137110"/>
              <a:gd name="connsiteY6" fmla="*/ 137110 h 137110"/>
              <a:gd name="connsiteX7" fmla="*/ 68555 w 137110"/>
              <a:gd name="connsiteY7" fmla="*/ 106260 h 137110"/>
              <a:gd name="connsiteX8" fmla="*/ 113116 w 137110"/>
              <a:gd name="connsiteY8" fmla="*/ 137110 h 137110"/>
              <a:gd name="connsiteX9" fmla="*/ 97691 w 137110"/>
              <a:gd name="connsiteY9" fmla="*/ 85694 h 1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10" h="137110">
                <a:moveTo>
                  <a:pt x="137110" y="51416"/>
                </a:moveTo>
                <a:lnTo>
                  <a:pt x="85694" y="51416"/>
                </a:lnTo>
                <a:lnTo>
                  <a:pt x="68555" y="0"/>
                </a:lnTo>
                <a:lnTo>
                  <a:pt x="51416" y="51416"/>
                </a:lnTo>
                <a:lnTo>
                  <a:pt x="0" y="51416"/>
                </a:lnTo>
                <a:lnTo>
                  <a:pt x="39419" y="85694"/>
                </a:lnTo>
                <a:lnTo>
                  <a:pt x="23994" y="137110"/>
                </a:lnTo>
                <a:lnTo>
                  <a:pt x="68555" y="106260"/>
                </a:lnTo>
                <a:lnTo>
                  <a:pt x="113116" y="137110"/>
                </a:lnTo>
                <a:lnTo>
                  <a:pt x="97691" y="85694"/>
                </a:lnTo>
                <a:close/>
              </a:path>
            </a:pathLst>
          </a:custGeom>
          <a:solidFill>
            <a:schemeClr val="tx1"/>
          </a:solidFill>
          <a:ln w="1687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602" name="Straight Connector 25">
            <a:extLst>
              <a:ext uri="{FF2B5EF4-FFF2-40B4-BE49-F238E27FC236}">
                <a16:creationId xmlns:a16="http://schemas.microsoft.com/office/drawing/2014/main" id="{E6C9FED2-C59E-142B-408E-E7E4C001C746}"/>
              </a:ext>
            </a:extLst>
          </p:cNvPr>
          <p:cNvCxnSpPr>
            <a:cxnSpLocks/>
          </p:cNvCxnSpPr>
          <p:nvPr/>
        </p:nvCxnSpPr>
        <p:spPr bwMode="auto">
          <a:xfrm flipH="1">
            <a:off x="4713002" y="7353527"/>
            <a:ext cx="1" cy="25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603" name="Grafik 531" descr="Stern">
            <a:extLst>
              <a:ext uri="{FF2B5EF4-FFF2-40B4-BE49-F238E27FC236}">
                <a16:creationId xmlns:a16="http://schemas.microsoft.com/office/drawing/2014/main" id="{1CAD67E9-BE14-44B4-2EA2-C7710F403E0D}"/>
              </a:ext>
            </a:extLst>
          </p:cNvPr>
          <p:cNvSpPr/>
          <p:nvPr/>
        </p:nvSpPr>
        <p:spPr>
          <a:xfrm>
            <a:off x="4623002" y="7234438"/>
            <a:ext cx="180000" cy="180000"/>
          </a:xfrm>
          <a:custGeom>
            <a:avLst/>
            <a:gdLst>
              <a:gd name="connsiteX0" fmla="*/ 137110 w 137110"/>
              <a:gd name="connsiteY0" fmla="*/ 51416 h 137110"/>
              <a:gd name="connsiteX1" fmla="*/ 85694 w 137110"/>
              <a:gd name="connsiteY1" fmla="*/ 51416 h 137110"/>
              <a:gd name="connsiteX2" fmla="*/ 68555 w 137110"/>
              <a:gd name="connsiteY2" fmla="*/ 0 h 137110"/>
              <a:gd name="connsiteX3" fmla="*/ 51416 w 137110"/>
              <a:gd name="connsiteY3" fmla="*/ 51416 h 137110"/>
              <a:gd name="connsiteX4" fmla="*/ 0 w 137110"/>
              <a:gd name="connsiteY4" fmla="*/ 51416 h 137110"/>
              <a:gd name="connsiteX5" fmla="*/ 39419 w 137110"/>
              <a:gd name="connsiteY5" fmla="*/ 85694 h 137110"/>
              <a:gd name="connsiteX6" fmla="*/ 23994 w 137110"/>
              <a:gd name="connsiteY6" fmla="*/ 137110 h 137110"/>
              <a:gd name="connsiteX7" fmla="*/ 68555 w 137110"/>
              <a:gd name="connsiteY7" fmla="*/ 106260 h 137110"/>
              <a:gd name="connsiteX8" fmla="*/ 113116 w 137110"/>
              <a:gd name="connsiteY8" fmla="*/ 137110 h 137110"/>
              <a:gd name="connsiteX9" fmla="*/ 97691 w 137110"/>
              <a:gd name="connsiteY9" fmla="*/ 85694 h 1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10" h="137110">
                <a:moveTo>
                  <a:pt x="137110" y="51416"/>
                </a:moveTo>
                <a:lnTo>
                  <a:pt x="85694" y="51416"/>
                </a:lnTo>
                <a:lnTo>
                  <a:pt x="68555" y="0"/>
                </a:lnTo>
                <a:lnTo>
                  <a:pt x="51416" y="51416"/>
                </a:lnTo>
                <a:lnTo>
                  <a:pt x="0" y="51416"/>
                </a:lnTo>
                <a:lnTo>
                  <a:pt x="39419" y="85694"/>
                </a:lnTo>
                <a:lnTo>
                  <a:pt x="23994" y="137110"/>
                </a:lnTo>
                <a:lnTo>
                  <a:pt x="68555" y="106260"/>
                </a:lnTo>
                <a:lnTo>
                  <a:pt x="113116" y="137110"/>
                </a:lnTo>
                <a:lnTo>
                  <a:pt x="97691" y="85694"/>
                </a:lnTo>
                <a:close/>
              </a:path>
            </a:pathLst>
          </a:custGeom>
          <a:solidFill>
            <a:schemeClr val="tx1"/>
          </a:solidFill>
          <a:ln w="1687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04" name="Text Placeholder 10">
            <a:extLst>
              <a:ext uri="{FF2B5EF4-FFF2-40B4-BE49-F238E27FC236}">
                <a16:creationId xmlns:a16="http://schemas.microsoft.com/office/drawing/2014/main" id="{DAA3AC60-8EF8-80B2-FA70-4648DB6B57BB}"/>
              </a:ext>
            </a:extLst>
          </p:cNvPr>
          <p:cNvSpPr txBox="1">
            <a:spLocks/>
          </p:cNvSpPr>
          <p:nvPr/>
        </p:nvSpPr>
        <p:spPr bwMode="auto">
          <a:xfrm>
            <a:off x="15812580" y="10826081"/>
            <a:ext cx="2347144" cy="9985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5400" b="1" spc="3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286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1">
              <a:defRPr/>
            </a:pPr>
            <a:r>
              <a:rPr lang="de-DE" sz="2000" cap="none" dirty="0">
                <a:solidFill>
                  <a:schemeClr val="tx1"/>
                </a:solidFill>
              </a:rPr>
              <a:t>Bilanzrahmen erarbeitet</a:t>
            </a:r>
            <a:br>
              <a:rPr lang="de-DE" sz="2000" cap="none" dirty="0">
                <a:solidFill>
                  <a:schemeClr val="tx1"/>
                </a:solidFill>
              </a:rPr>
            </a:br>
            <a:r>
              <a:rPr lang="de-DE" sz="2000" cap="none" dirty="0">
                <a:solidFill>
                  <a:schemeClr val="tx1"/>
                </a:solidFill>
              </a:rPr>
              <a:t>Tool online</a:t>
            </a:r>
          </a:p>
          <a:p>
            <a:pPr hangingPunct="1">
              <a:defRPr/>
            </a:pPr>
            <a:endParaRPr lang="de-DE" sz="2000" cap="none" dirty="0">
              <a:solidFill>
                <a:schemeClr val="tx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0" cap="none" spc="30" normalizeH="0" baseline="0" noProof="0" dirty="0">
              <a:ln>
                <a:noFill/>
              </a:ln>
              <a:solidFill>
                <a:srgbClr val="003F6B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606" name="Straight Connector 25">
            <a:extLst>
              <a:ext uri="{FF2B5EF4-FFF2-40B4-BE49-F238E27FC236}">
                <a16:creationId xmlns:a16="http://schemas.microsoft.com/office/drawing/2014/main" id="{58DECFB1-C520-7668-267D-00BCA04E51B3}"/>
              </a:ext>
            </a:extLst>
          </p:cNvPr>
          <p:cNvCxnSpPr>
            <a:cxnSpLocks/>
          </p:cNvCxnSpPr>
          <p:nvPr/>
        </p:nvCxnSpPr>
        <p:spPr bwMode="auto">
          <a:xfrm flipH="1">
            <a:off x="21651825" y="7347382"/>
            <a:ext cx="1" cy="25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607" name="Textfeld 606">
            <a:extLst>
              <a:ext uri="{FF2B5EF4-FFF2-40B4-BE49-F238E27FC236}">
                <a16:creationId xmlns:a16="http://schemas.microsoft.com/office/drawing/2014/main" id="{CB33C0E2-DF65-975C-6C8E-A79D122D5AFA}"/>
              </a:ext>
            </a:extLst>
          </p:cNvPr>
          <p:cNvSpPr txBox="1"/>
          <p:nvPr/>
        </p:nvSpPr>
        <p:spPr bwMode="auto">
          <a:xfrm>
            <a:off x="20507265" y="6542699"/>
            <a:ext cx="2198744" cy="7482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4002C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Jahrestagung</a:t>
            </a:r>
            <a:b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</a:b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XX.XX.2026</a:t>
            </a:r>
          </a:p>
        </p:txBody>
      </p:sp>
      <p:sp>
        <p:nvSpPr>
          <p:cNvPr id="608" name="Grafik 531" descr="Stern">
            <a:extLst>
              <a:ext uri="{FF2B5EF4-FFF2-40B4-BE49-F238E27FC236}">
                <a16:creationId xmlns:a16="http://schemas.microsoft.com/office/drawing/2014/main" id="{9BBA9E77-1133-EF16-B4C6-B950516EDCA9}"/>
              </a:ext>
            </a:extLst>
          </p:cNvPr>
          <p:cNvSpPr/>
          <p:nvPr/>
        </p:nvSpPr>
        <p:spPr>
          <a:xfrm>
            <a:off x="21561825" y="7228293"/>
            <a:ext cx="180000" cy="180000"/>
          </a:xfrm>
          <a:custGeom>
            <a:avLst/>
            <a:gdLst>
              <a:gd name="connsiteX0" fmla="*/ 137110 w 137110"/>
              <a:gd name="connsiteY0" fmla="*/ 51416 h 137110"/>
              <a:gd name="connsiteX1" fmla="*/ 85694 w 137110"/>
              <a:gd name="connsiteY1" fmla="*/ 51416 h 137110"/>
              <a:gd name="connsiteX2" fmla="*/ 68555 w 137110"/>
              <a:gd name="connsiteY2" fmla="*/ 0 h 137110"/>
              <a:gd name="connsiteX3" fmla="*/ 51416 w 137110"/>
              <a:gd name="connsiteY3" fmla="*/ 51416 h 137110"/>
              <a:gd name="connsiteX4" fmla="*/ 0 w 137110"/>
              <a:gd name="connsiteY4" fmla="*/ 51416 h 137110"/>
              <a:gd name="connsiteX5" fmla="*/ 39419 w 137110"/>
              <a:gd name="connsiteY5" fmla="*/ 85694 h 137110"/>
              <a:gd name="connsiteX6" fmla="*/ 23994 w 137110"/>
              <a:gd name="connsiteY6" fmla="*/ 137110 h 137110"/>
              <a:gd name="connsiteX7" fmla="*/ 68555 w 137110"/>
              <a:gd name="connsiteY7" fmla="*/ 106260 h 137110"/>
              <a:gd name="connsiteX8" fmla="*/ 113116 w 137110"/>
              <a:gd name="connsiteY8" fmla="*/ 137110 h 137110"/>
              <a:gd name="connsiteX9" fmla="*/ 97691 w 137110"/>
              <a:gd name="connsiteY9" fmla="*/ 85694 h 1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10" h="137110">
                <a:moveTo>
                  <a:pt x="137110" y="51416"/>
                </a:moveTo>
                <a:lnTo>
                  <a:pt x="85694" y="51416"/>
                </a:lnTo>
                <a:lnTo>
                  <a:pt x="68555" y="0"/>
                </a:lnTo>
                <a:lnTo>
                  <a:pt x="51416" y="51416"/>
                </a:lnTo>
                <a:lnTo>
                  <a:pt x="0" y="51416"/>
                </a:lnTo>
                <a:lnTo>
                  <a:pt x="39419" y="85694"/>
                </a:lnTo>
                <a:lnTo>
                  <a:pt x="23994" y="137110"/>
                </a:lnTo>
                <a:lnTo>
                  <a:pt x="68555" y="106260"/>
                </a:lnTo>
                <a:lnTo>
                  <a:pt x="113116" y="137110"/>
                </a:lnTo>
                <a:lnTo>
                  <a:pt x="97691" y="85694"/>
                </a:lnTo>
                <a:close/>
              </a:path>
            </a:pathLst>
          </a:custGeom>
          <a:solidFill>
            <a:schemeClr val="tx1"/>
          </a:solidFill>
          <a:ln w="1687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09" name="Oval 31">
            <a:extLst>
              <a:ext uri="{FF2B5EF4-FFF2-40B4-BE49-F238E27FC236}">
                <a16:creationId xmlns:a16="http://schemas.microsoft.com/office/drawing/2014/main" id="{2BFFBF4A-F793-F7C2-69AA-21B234F85B5C}"/>
              </a:ext>
            </a:extLst>
          </p:cNvPr>
          <p:cNvSpPr/>
          <p:nvPr/>
        </p:nvSpPr>
        <p:spPr bwMode="auto">
          <a:xfrm>
            <a:off x="23099652" y="7436821"/>
            <a:ext cx="180000" cy="18000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610" name="Straight Connector 25">
            <a:extLst>
              <a:ext uri="{FF2B5EF4-FFF2-40B4-BE49-F238E27FC236}">
                <a16:creationId xmlns:a16="http://schemas.microsoft.com/office/drawing/2014/main" id="{9AB357E9-6199-2A69-C8E0-424A47271C55}"/>
              </a:ext>
            </a:extLst>
          </p:cNvPr>
          <p:cNvCxnSpPr>
            <a:cxnSpLocks/>
          </p:cNvCxnSpPr>
          <p:nvPr/>
        </p:nvCxnSpPr>
        <p:spPr bwMode="auto">
          <a:xfrm flipH="1">
            <a:off x="19452761" y="7408342"/>
            <a:ext cx="1" cy="25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611" name="Text Placeholder 10">
            <a:extLst>
              <a:ext uri="{FF2B5EF4-FFF2-40B4-BE49-F238E27FC236}">
                <a16:creationId xmlns:a16="http://schemas.microsoft.com/office/drawing/2014/main" id="{089BFF26-AE9E-103D-2A6C-A8C0164A3E3A}"/>
              </a:ext>
            </a:extLst>
          </p:cNvPr>
          <p:cNvSpPr txBox="1">
            <a:spLocks/>
          </p:cNvSpPr>
          <p:nvPr/>
        </p:nvSpPr>
        <p:spPr bwMode="auto">
          <a:xfrm>
            <a:off x="17284175" y="7717372"/>
            <a:ext cx="5812761" cy="2420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>
              <a:lnSpc>
                <a:spcPts val="15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200" b="0" spc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62865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  <a:defRPr sz="1000" spc="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Einführung Bilanzierungstool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Weiterentwicklung Bilanzierungstool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/>
              </a:rPr>
              <a:t>Angebot von Informations- und Beratungsformaten</a:t>
            </a:r>
          </a:p>
        </p:txBody>
      </p:sp>
      <p:cxnSp>
        <p:nvCxnSpPr>
          <p:cNvPr id="48" name="Straight Connector 25">
            <a:extLst>
              <a:ext uri="{FF2B5EF4-FFF2-40B4-BE49-F238E27FC236}">
                <a16:creationId xmlns:a16="http://schemas.microsoft.com/office/drawing/2014/main" id="{9D49AF20-821A-552E-6438-9E85A69B735C}"/>
              </a:ext>
            </a:extLst>
          </p:cNvPr>
          <p:cNvCxnSpPr>
            <a:cxnSpLocks/>
          </p:cNvCxnSpPr>
          <p:nvPr/>
        </p:nvCxnSpPr>
        <p:spPr bwMode="auto">
          <a:xfrm flipH="1">
            <a:off x="13803293" y="7347382"/>
            <a:ext cx="1" cy="2520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</p:cxnSp>
      <p:sp>
        <p:nvSpPr>
          <p:cNvPr id="50" name="Textfeld 49">
            <a:extLst>
              <a:ext uri="{FF2B5EF4-FFF2-40B4-BE49-F238E27FC236}">
                <a16:creationId xmlns:a16="http://schemas.microsoft.com/office/drawing/2014/main" id="{BFFE7FF5-0323-D94B-22A2-F2EF5422D247}"/>
              </a:ext>
            </a:extLst>
          </p:cNvPr>
          <p:cNvSpPr txBox="1"/>
          <p:nvPr/>
        </p:nvSpPr>
        <p:spPr bwMode="auto">
          <a:xfrm>
            <a:off x="12940659" y="6542435"/>
            <a:ext cx="1682274" cy="7482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4002C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Workshop</a:t>
            </a:r>
            <a:b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</a:br>
            <a:r>
              <a:rPr lang="de-DE" sz="2000" cap="none" spc="30" dirty="0">
                <a:solidFill>
                  <a:prstClr val="black"/>
                </a:solidFill>
                <a:uFillTx/>
                <a:latin typeface="+mn-lt"/>
                <a:cs typeface="Arial"/>
              </a:rPr>
              <a:t>13.02.</a:t>
            </a:r>
            <a:r>
              <a:rPr kumimoji="0" lang="de-DE" sz="2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/>
              </a:rPr>
              <a:t>24</a:t>
            </a:r>
          </a:p>
        </p:txBody>
      </p:sp>
      <p:sp>
        <p:nvSpPr>
          <p:cNvPr id="49" name="Grafik 531" descr="Stern">
            <a:extLst>
              <a:ext uri="{FF2B5EF4-FFF2-40B4-BE49-F238E27FC236}">
                <a16:creationId xmlns:a16="http://schemas.microsoft.com/office/drawing/2014/main" id="{35B4B939-A259-D2AA-6C90-5A8200E2A28D}"/>
              </a:ext>
            </a:extLst>
          </p:cNvPr>
          <p:cNvSpPr/>
          <p:nvPr/>
        </p:nvSpPr>
        <p:spPr>
          <a:xfrm>
            <a:off x="13713293" y="7228293"/>
            <a:ext cx="180000" cy="180000"/>
          </a:xfrm>
          <a:custGeom>
            <a:avLst/>
            <a:gdLst>
              <a:gd name="connsiteX0" fmla="*/ 137110 w 137110"/>
              <a:gd name="connsiteY0" fmla="*/ 51416 h 137110"/>
              <a:gd name="connsiteX1" fmla="*/ 85694 w 137110"/>
              <a:gd name="connsiteY1" fmla="*/ 51416 h 137110"/>
              <a:gd name="connsiteX2" fmla="*/ 68555 w 137110"/>
              <a:gd name="connsiteY2" fmla="*/ 0 h 137110"/>
              <a:gd name="connsiteX3" fmla="*/ 51416 w 137110"/>
              <a:gd name="connsiteY3" fmla="*/ 51416 h 137110"/>
              <a:gd name="connsiteX4" fmla="*/ 0 w 137110"/>
              <a:gd name="connsiteY4" fmla="*/ 51416 h 137110"/>
              <a:gd name="connsiteX5" fmla="*/ 39419 w 137110"/>
              <a:gd name="connsiteY5" fmla="*/ 85694 h 137110"/>
              <a:gd name="connsiteX6" fmla="*/ 23994 w 137110"/>
              <a:gd name="connsiteY6" fmla="*/ 137110 h 137110"/>
              <a:gd name="connsiteX7" fmla="*/ 68555 w 137110"/>
              <a:gd name="connsiteY7" fmla="*/ 106260 h 137110"/>
              <a:gd name="connsiteX8" fmla="*/ 113116 w 137110"/>
              <a:gd name="connsiteY8" fmla="*/ 137110 h 137110"/>
              <a:gd name="connsiteX9" fmla="*/ 97691 w 137110"/>
              <a:gd name="connsiteY9" fmla="*/ 85694 h 13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10" h="137110">
                <a:moveTo>
                  <a:pt x="137110" y="51416"/>
                </a:moveTo>
                <a:lnTo>
                  <a:pt x="85694" y="51416"/>
                </a:lnTo>
                <a:lnTo>
                  <a:pt x="68555" y="0"/>
                </a:lnTo>
                <a:lnTo>
                  <a:pt x="51416" y="51416"/>
                </a:lnTo>
                <a:lnTo>
                  <a:pt x="0" y="51416"/>
                </a:lnTo>
                <a:lnTo>
                  <a:pt x="39419" y="85694"/>
                </a:lnTo>
                <a:lnTo>
                  <a:pt x="23994" y="137110"/>
                </a:lnTo>
                <a:lnTo>
                  <a:pt x="68555" y="106260"/>
                </a:lnTo>
                <a:lnTo>
                  <a:pt x="113116" y="137110"/>
                </a:lnTo>
                <a:lnTo>
                  <a:pt x="97691" y="85694"/>
                </a:lnTo>
                <a:close/>
              </a:path>
            </a:pathLst>
          </a:custGeom>
          <a:solidFill>
            <a:schemeClr val="tx1"/>
          </a:solidFill>
          <a:ln w="1687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1613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FD014-6FC2-1629-7F8C-7BA7954C3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>
            <a:extLst>
              <a:ext uri="{FF2B5EF4-FFF2-40B4-BE49-F238E27FC236}">
                <a16:creationId xmlns:a16="http://schemas.microsoft.com/office/drawing/2014/main" id="{6E15642A-B028-85FB-3FF1-16AF4BD214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109373" y="12666219"/>
            <a:ext cx="1081607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all" spc="182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86CB4B4D-7CA3-9044-876B-883B54F8677D}" type="slidenum">
              <a:rPr lang="de-DE" smtClean="0"/>
              <a:pPr/>
              <a:t>5</a:t>
            </a:fld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813AC14B-D2BD-EE59-7097-6232A2FA62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8607968"/>
              </p:ext>
            </p:extLst>
          </p:nvPr>
        </p:nvGraphicFramePr>
        <p:xfrm>
          <a:off x="1193020" y="3263749"/>
          <a:ext cx="8432800" cy="8009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ebene 1…">
            <a:extLst>
              <a:ext uri="{FF2B5EF4-FFF2-40B4-BE49-F238E27FC236}">
                <a16:creationId xmlns:a16="http://schemas.microsoft.com/office/drawing/2014/main" id="{46E1B593-F0EE-F62F-633F-68B1EB3C0AAD}"/>
              </a:ext>
            </a:extLst>
          </p:cNvPr>
          <p:cNvSpPr txBox="1">
            <a:spLocks/>
          </p:cNvSpPr>
          <p:nvPr/>
        </p:nvSpPr>
        <p:spPr>
          <a:xfrm>
            <a:off x="1193020" y="4538204"/>
            <a:ext cx="8432800" cy="6853616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1pPr>
            <a:lvl2pPr marL="0" marR="0" indent="4572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2pPr>
            <a:lvl3pPr marL="0" marR="0" indent="914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3pPr>
            <a:lvl4pPr marL="0" marR="0" indent="13716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4pPr>
            <a:lvl5pPr marL="0" marR="0" indent="18288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5pPr>
            <a:lvl6pPr marL="37084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6pPr>
            <a:lvl7pPr marL="43180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7pPr>
            <a:lvl8pPr marL="49276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8pPr>
            <a:lvl9pPr marL="5537200" marR="0" indent="-66040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002C"/>
              </a:buClr>
              <a:buSzPct val="123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ontserrat Regular"/>
              </a:defRPr>
            </a:lvl9pPr>
          </a:lstStyle>
          <a:p>
            <a:pPr marL="660400" marR="0" lvl="0" indent="-660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4002C"/>
              </a:buClr>
              <a:buSzPct val="123000"/>
              <a:buFontTx/>
              <a:buChar char="•"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Montserrat Regular"/>
              </a:rPr>
              <a:t>Gesetzliche Rahmenbedingungen in </a:t>
            </a:r>
            <a:r>
              <a:rPr kumimoji="0" lang="de-DE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Montserrat Regular"/>
              </a:rPr>
              <a:t>Nds</a:t>
            </a: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Montserrat Regular"/>
              </a:rPr>
              <a:t>. zur Umweltberichterstattung und THG-Bilanzierung</a:t>
            </a:r>
          </a:p>
          <a:p>
            <a:pPr marL="660400" marR="0" lvl="0" indent="-6604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4002C"/>
              </a:buClr>
              <a:buSzPct val="123000"/>
              <a:buFontTx/>
              <a:buChar char="•"/>
              <a:tabLst/>
              <a:defRPr/>
            </a:pPr>
            <a: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Montserrat Regular"/>
              </a:rPr>
              <a:t>Normen und Standards zur Umwelt-, Nachhaltigkeits- und THG-Berichterstattung</a:t>
            </a:r>
          </a:p>
          <a:p>
            <a:pPr marL="660400" indent="-660400" hangingPunct="1">
              <a:spcAft>
                <a:spcPts val="1200"/>
              </a:spcAft>
              <a:buClr>
                <a:srgbClr val="E4002C"/>
              </a:buClr>
              <a:buSzPct val="123000"/>
              <a:buFontTx/>
              <a:buChar char="•"/>
              <a:defRPr/>
            </a:pPr>
            <a:r>
              <a:rPr lang="de-DE" sz="3600" dirty="0"/>
              <a:t>Hochschulspezifische THG-Bilanzierungstools </a:t>
            </a:r>
          </a:p>
          <a:p>
            <a:pPr marL="660400" indent="-660400" hangingPunct="1">
              <a:spcAft>
                <a:spcPts val="1200"/>
              </a:spcAft>
              <a:buClr>
                <a:srgbClr val="E4002C"/>
              </a:buClr>
              <a:buSzPct val="123000"/>
              <a:buFontTx/>
              <a:buChar char="•"/>
              <a:defRPr/>
            </a:pPr>
            <a:r>
              <a:rPr lang="de-DE" sz="3600" dirty="0"/>
              <a:t>Bisherige THG-Bilanzierung </a:t>
            </a:r>
            <a:r>
              <a:rPr lang="de-DE" sz="3600" dirty="0" err="1"/>
              <a:t>nds</a:t>
            </a:r>
            <a:r>
              <a:rPr lang="de-DE" sz="3600" dirty="0"/>
              <a:t>. Hochschulen</a:t>
            </a:r>
          </a:p>
          <a:p>
            <a:endParaRPr lang="de-DE" sz="3600" dirty="0"/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de-DE" sz="4000" dirty="0"/>
              <a:t>	</a:t>
            </a:r>
            <a:endParaRPr lang="de-DE" dirty="0"/>
          </a:p>
        </p:txBody>
      </p:sp>
      <p:sp>
        <p:nvSpPr>
          <p:cNvPr id="6" name="Linien">
            <a:extLst>
              <a:ext uri="{FF2B5EF4-FFF2-40B4-BE49-F238E27FC236}">
                <a16:creationId xmlns:a16="http://schemas.microsoft.com/office/drawing/2014/main" id="{4C2D2026-2B4C-D9A5-F0BD-DCCE4D265079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9C85B82B-332C-D6E0-8C54-FA2ADDB6560F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Aufbau des Ergebnisberichts</a:t>
            </a:r>
            <a:endParaRPr dirty="0"/>
          </a:p>
        </p:txBody>
      </p:sp>
      <p:pic>
        <p:nvPicPr>
          <p:cNvPr id="4" name="Bildplatzhalter 6">
            <a:extLst>
              <a:ext uri="{FF2B5EF4-FFF2-40B4-BE49-F238E27FC236}">
                <a16:creationId xmlns:a16="http://schemas.microsoft.com/office/drawing/2014/main" id="{27A3752D-5803-E85B-02E3-D9579534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57" b="2557"/>
          <a:stretch/>
        </p:blipFill>
        <p:spPr bwMode="auto">
          <a:xfrm>
            <a:off x="13189527" y="3149496"/>
            <a:ext cx="11194473" cy="7422755"/>
          </a:xfrm>
          <a:prstGeom prst="rect">
            <a:avLst/>
          </a:prstGeom>
        </p:spPr>
      </p:pic>
      <p:pic>
        <p:nvPicPr>
          <p:cNvPr id="5" name="Grafik 4" descr="Zurück">
            <a:extLst>
              <a:ext uri="{FF2B5EF4-FFF2-40B4-BE49-F238E27FC236}">
                <a16:creationId xmlns:a16="http://schemas.microsoft.com/office/drawing/2014/main" id="{38AAC25C-779C-F15A-F9D7-CE5F4E37B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 rot="11066790">
            <a:off x="9511849" y="10806893"/>
            <a:ext cx="3847068" cy="173495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8E49267-34D4-BAB7-2193-CC4353ECBD9B}"/>
              </a:ext>
            </a:extLst>
          </p:cNvPr>
          <p:cNvSpPr txBox="1"/>
          <p:nvPr/>
        </p:nvSpPr>
        <p:spPr bwMode="auto">
          <a:xfrm>
            <a:off x="16184417" y="11168435"/>
            <a:ext cx="5204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3200" b="1" cap="none" dirty="0">
                <a:latin typeface="+mn-lt"/>
              </a:rPr>
              <a:t>Empfehlungen</a:t>
            </a:r>
            <a:br>
              <a:rPr lang="de-DE" sz="3200" b="1" cap="none" dirty="0">
                <a:latin typeface="+mn-lt"/>
              </a:rPr>
            </a:br>
            <a:r>
              <a:rPr lang="de-DE" sz="3200" b="1" cap="none" dirty="0">
                <a:latin typeface="+mn-lt"/>
              </a:rPr>
              <a:t>zur THG-Bilanzierung an </a:t>
            </a:r>
            <a:r>
              <a:rPr lang="de-DE" sz="3200" b="1" cap="none" dirty="0" err="1">
                <a:latin typeface="+mn-lt"/>
              </a:rPr>
              <a:t>nds</a:t>
            </a:r>
            <a:r>
              <a:rPr lang="de-DE" sz="3200" b="1" cap="none" dirty="0">
                <a:latin typeface="+mn-lt"/>
              </a:rPr>
              <a:t>. Hochschulen</a:t>
            </a:r>
            <a:r>
              <a:rPr lang="de-DE" sz="3200" cap="none" dirty="0">
                <a:latin typeface="+mn-lt"/>
              </a:rPr>
              <a:t> </a:t>
            </a:r>
            <a:endParaRPr lang="de-DE" sz="4400" cap="none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1CE4A3E-674D-4195-BC21-83346B91BBAC}"/>
              </a:ext>
            </a:extLst>
          </p:cNvPr>
          <p:cNvSpPr txBox="1"/>
          <p:nvPr/>
        </p:nvSpPr>
        <p:spPr>
          <a:xfrm>
            <a:off x="13189527" y="10514458"/>
            <a:ext cx="1119447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</a:t>
            </a:r>
            <a:r>
              <a:rPr kumimoji="0" lang="de-DE" sz="1400" b="0" i="0" u="none" strike="noStrike" cap="none" spc="182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Kaushal</a:t>
            </a: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kumimoji="0" lang="de-DE" sz="1400" b="0" i="0" u="none" strike="noStrike" cap="none" spc="182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Moradiya</a:t>
            </a: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 über </a:t>
            </a:r>
            <a:r>
              <a:rPr lang="de-DE" sz="1400" cap="none" dirty="0"/>
              <a:t>pexels.com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strike="noStrike" cap="none" spc="182" normalizeH="0" baseline="0" dirty="0">
                <a:ln>
                  <a:noFill/>
                </a:ln>
                <a:solidFill>
                  <a:schemeClr val="tx1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(https://a2-doku.de/de-de/campus/blog/die-textstruktur-hilft-beim-verstehen-8912492/)</a:t>
            </a:r>
          </a:p>
        </p:txBody>
      </p:sp>
    </p:spTree>
    <p:extLst>
      <p:ext uri="{BB962C8B-B14F-4D97-AF65-F5344CB8AC3E}">
        <p14:creationId xmlns:p14="http://schemas.microsoft.com/office/powerpoint/2010/main" val="551926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D0F8E-12DE-DF3A-34D4-17FFAE756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Foliennummer">
            <a:extLst>
              <a:ext uri="{FF2B5EF4-FFF2-40B4-BE49-F238E27FC236}">
                <a16:creationId xmlns:a16="http://schemas.microsoft.com/office/drawing/2014/main" id="{70485B0E-D17B-D133-1298-FE76B929CEA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6</a:t>
            </a:fld>
            <a:endParaRPr dirty="0"/>
          </a:p>
        </p:txBody>
      </p:sp>
      <p:sp>
        <p:nvSpPr>
          <p:cNvPr id="496" name="Stichpunkte rot…">
            <a:extLst>
              <a:ext uri="{FF2B5EF4-FFF2-40B4-BE49-F238E27FC236}">
                <a16:creationId xmlns:a16="http://schemas.microsoft.com/office/drawing/2014/main" id="{6E1F06A5-9F5D-BD6C-67CD-661AA4C51C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0299" y="2806239"/>
            <a:ext cx="22123401" cy="9859980"/>
          </a:xfrm>
          <a:prstGeom prst="rect">
            <a:avLst/>
          </a:prstGeom>
        </p:spPr>
        <p:txBody>
          <a:bodyPr/>
          <a:lstStyle/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19% aller 32 niedersächsischen Hochschulen bilanziert(en) THG-Emissionen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Veröffentlichung und Berichtsform divers, selten reine THG-Bilanz 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Bilanzierung überwiegend nach GHG Protocol (</a:t>
            </a:r>
            <a:r>
              <a:rPr lang="de-DE" sz="4400" dirty="0" err="1"/>
              <a:t>Scope</a:t>
            </a:r>
            <a:r>
              <a:rPr lang="de-DE" sz="4400" dirty="0"/>
              <a:t> 1 &amp; 2 bilanziert)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Mangelnder Bezug zu Grundprinzipien des GHG Protocol (Relevanz, Vollständigkeit, Konsistenz, Transparenz, Genauigkeit)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Mangelnde methodische Konsistenz zur Auswahl von </a:t>
            </a:r>
            <a:r>
              <a:rPr lang="de-DE" sz="4400" dirty="0" err="1"/>
              <a:t>Scope</a:t>
            </a:r>
            <a:r>
              <a:rPr lang="de-DE" sz="4400" dirty="0"/>
              <a:t> 3-Emissionsquellen und von Emissionsfaktoren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Mangelnde methodische Konsistenz zur Datenbeschaffung und </a:t>
            </a:r>
            <a:br>
              <a:rPr lang="de-DE" sz="4400" dirty="0"/>
            </a:br>
            <a:r>
              <a:rPr lang="de-DE" sz="4400" dirty="0"/>
              <a:t>–</a:t>
            </a:r>
            <a:r>
              <a:rPr lang="de-DE" sz="4400" dirty="0" err="1"/>
              <a:t>auswertung</a:t>
            </a:r>
            <a:r>
              <a:rPr lang="de-DE" sz="4400" dirty="0"/>
              <a:t> in </a:t>
            </a:r>
            <a:r>
              <a:rPr lang="de-DE" sz="4400" dirty="0" err="1"/>
              <a:t>Scope</a:t>
            </a:r>
            <a:r>
              <a:rPr lang="de-DE" sz="4400" dirty="0"/>
              <a:t> 3, insbesondere in den Bereichen Beschaffung, Mobilität &amp; Bauwesen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Gute hochschulspezifische Bilanzierungs-Tools als Ausgangsbasis verfügbar: </a:t>
            </a:r>
            <a:r>
              <a:rPr lang="de-DE" sz="4400" dirty="0" err="1"/>
              <a:t>BayCalc</a:t>
            </a:r>
            <a:r>
              <a:rPr lang="de-DE" sz="4400" dirty="0"/>
              <a:t>, </a:t>
            </a:r>
            <a:r>
              <a:rPr lang="de-DE" sz="4400" dirty="0" err="1"/>
              <a:t>KliMax</a:t>
            </a:r>
            <a:r>
              <a:rPr lang="de-DE" sz="4400" dirty="0"/>
              <a:t>, </a:t>
            </a:r>
            <a:r>
              <a:rPr lang="de-DE" sz="4400" dirty="0" err="1"/>
              <a:t>ClimCalc</a:t>
            </a:r>
            <a:endParaRPr lang="de-DE" sz="4400"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C905C9AF-F187-9265-90F0-AD9EB42F2AE7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6C7E91C8-6A4C-0FC8-C1AF-7774EEC3E9E7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Zentrale Erkenntnisse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79453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7753E-CBEF-3F80-EE32-5E98979A8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Foliennummer">
            <a:extLst>
              <a:ext uri="{FF2B5EF4-FFF2-40B4-BE49-F238E27FC236}">
                <a16:creationId xmlns:a16="http://schemas.microsoft.com/office/drawing/2014/main" id="{631F48E9-0993-1FFC-FC0C-C65F33F02F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7</a:t>
            </a:fld>
            <a:endParaRPr dirty="0"/>
          </a:p>
        </p:txBody>
      </p:sp>
      <p:sp>
        <p:nvSpPr>
          <p:cNvPr id="496" name="Stichpunkte rot…">
            <a:extLst>
              <a:ext uri="{FF2B5EF4-FFF2-40B4-BE49-F238E27FC236}">
                <a16:creationId xmlns:a16="http://schemas.microsoft.com/office/drawing/2014/main" id="{06DED97E-4744-1512-1470-C51FFBC0F71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0299" y="2806239"/>
            <a:ext cx="22123401" cy="9124029"/>
          </a:xfrm>
          <a:prstGeom prst="rect">
            <a:avLst/>
          </a:prstGeom>
        </p:spPr>
        <p:txBody>
          <a:bodyPr/>
          <a:lstStyle/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THG-Bilanz als eigenständiges, einheitliches Datenblatt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Bilanzierung nach GHG Protocol / ISO 14064-1 (= Basisbilanz)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Entwicklung eines gemeinsamen Bilanzrahmens für relevante </a:t>
            </a:r>
            <a:r>
              <a:rPr lang="de-DE" sz="4400" dirty="0" err="1"/>
              <a:t>Scope</a:t>
            </a:r>
            <a:r>
              <a:rPr lang="de-DE" sz="4400" dirty="0"/>
              <a:t> 3-Emissionen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Entwicklung von Leitfäden zur Datenbeschaffung und –</a:t>
            </a:r>
            <a:r>
              <a:rPr lang="de-DE" sz="4400" dirty="0" err="1"/>
              <a:t>auswertung</a:t>
            </a:r>
            <a:r>
              <a:rPr lang="de-DE" sz="4400" dirty="0"/>
              <a:t> in </a:t>
            </a:r>
            <a:r>
              <a:rPr lang="de-DE" sz="4400" dirty="0" err="1"/>
              <a:t>Scope</a:t>
            </a:r>
            <a:r>
              <a:rPr lang="de-DE" sz="4400" dirty="0"/>
              <a:t> 3</a:t>
            </a:r>
          </a:p>
          <a:p>
            <a:pPr marL="914400" indent="-914400">
              <a:spcAft>
                <a:spcPts val="1800"/>
              </a:spcAft>
              <a:buFont typeface="+mj-lt"/>
              <a:buAutoNum type="arabicPeriod"/>
            </a:pPr>
            <a:r>
              <a:rPr lang="de-DE" sz="4400" dirty="0"/>
              <a:t>Berücksichtigung der Grundprinzipien des GHG-Protocol durch:</a:t>
            </a:r>
          </a:p>
          <a:p>
            <a:pPr marL="1524000" lvl="1" indent="-914400">
              <a:spcAft>
                <a:spcPts val="1800"/>
              </a:spcAft>
              <a:buFont typeface="+mj-lt"/>
              <a:buAutoNum type="alphaLcPeriod"/>
            </a:pPr>
            <a:r>
              <a:rPr lang="de-DE" sz="4400" dirty="0"/>
              <a:t>Ausweisung der Datengüte</a:t>
            </a:r>
          </a:p>
          <a:p>
            <a:pPr marL="1524000" lvl="1" indent="-914400">
              <a:spcAft>
                <a:spcPts val="1800"/>
              </a:spcAft>
              <a:buFont typeface="+mj-lt"/>
              <a:buAutoNum type="alphaLcPeriod"/>
            </a:pPr>
            <a:r>
              <a:rPr lang="de-DE" sz="4400" dirty="0"/>
              <a:t>Dokumentation von Nebenrechnungen, Annahmen &amp; Quellen</a:t>
            </a:r>
          </a:p>
          <a:p>
            <a:pPr marL="1524000" lvl="1" indent="-914400">
              <a:spcAft>
                <a:spcPts val="1800"/>
              </a:spcAft>
              <a:buFont typeface="+mj-lt"/>
              <a:buAutoNum type="alphaLcPeriod"/>
            </a:pPr>
            <a:r>
              <a:rPr lang="de-DE" sz="4400" dirty="0"/>
              <a:t>Entwicklung eines Kriterienkatalogs zur Auswahl (und Güte) der Emissionsfaktoren </a:t>
            </a:r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CD3DD801-F618-EC64-9C31-D3F4A2789F95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D50290D1-994C-D1B8-1AD7-8A6878A54EE0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Zentrale Empfehlungen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392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DCDA4-8512-522E-1BC1-9B17E5ED0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platzhalter 7">
            <a:extLst>
              <a:ext uri="{FF2B5EF4-FFF2-40B4-BE49-F238E27FC236}">
                <a16:creationId xmlns:a16="http://schemas.microsoft.com/office/drawing/2014/main" id="{D7AF000D-1211-E898-3B48-9A5D75BD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50000"/>
          </a:blip>
          <a:stretch/>
        </p:blipFill>
        <p:spPr bwMode="auto">
          <a:xfrm>
            <a:off x="16459200" y="0"/>
            <a:ext cx="7924800" cy="11886170"/>
          </a:xfrm>
          <a:prstGeom prst="rect">
            <a:avLst/>
          </a:prstGeom>
          <a:solidFill>
            <a:schemeClr val="bg1">
              <a:alpha val="12000"/>
            </a:schemeClr>
          </a:solidFill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5576F1AA-0986-480C-E037-20CCC60B54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8</a:t>
            </a:fld>
            <a:endParaRPr dirty="0"/>
          </a:p>
        </p:txBody>
      </p:sp>
      <p:sp>
        <p:nvSpPr>
          <p:cNvPr id="500" name="Linien">
            <a:extLst>
              <a:ext uri="{FF2B5EF4-FFF2-40B4-BE49-F238E27FC236}">
                <a16:creationId xmlns:a16="http://schemas.microsoft.com/office/drawing/2014/main" id="{CB94DE0B-11C1-43B2-B693-9C352A63BB80}"/>
              </a:ext>
            </a:extLst>
          </p:cNvPr>
          <p:cNvSpPr/>
          <p:nvPr/>
        </p:nvSpPr>
        <p:spPr>
          <a:xfrm flipV="1">
            <a:off x="1194969" y="932580"/>
            <a:ext cx="1" cy="9418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1" name="Titel">
            <a:extLst>
              <a:ext uri="{FF2B5EF4-FFF2-40B4-BE49-F238E27FC236}">
                <a16:creationId xmlns:a16="http://schemas.microsoft.com/office/drawing/2014/main" id="{9CC91497-9E2C-03B4-D6FD-FC4F569C6C3E}"/>
              </a:ext>
            </a:extLst>
          </p:cNvPr>
          <p:cNvSpPr txBox="1"/>
          <p:nvPr/>
        </p:nvSpPr>
        <p:spPr>
          <a:xfrm>
            <a:off x="1832702" y="676032"/>
            <a:ext cx="20718595" cy="1454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lvl1pPr>
          </a:lstStyle>
          <a:p>
            <a:r>
              <a:rPr lang="de-DE" dirty="0"/>
              <a:t>1 Berichtsformat &amp; Veröffentlichung</a:t>
            </a:r>
            <a:endParaRPr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6D71480-A871-0DF9-A5DE-6EADAA58B926}"/>
              </a:ext>
            </a:extLst>
          </p:cNvPr>
          <p:cNvSpPr txBox="1"/>
          <p:nvPr/>
        </p:nvSpPr>
        <p:spPr>
          <a:xfrm>
            <a:off x="16459201" y="11636072"/>
            <a:ext cx="792479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(https://www.nina.care/de/hilfe/au-pair/dokumente/)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F413F6D7-3F43-AF3B-C4A3-F4F1D782EED2}"/>
              </a:ext>
            </a:extLst>
          </p:cNvPr>
          <p:cNvGraphicFramePr/>
          <p:nvPr/>
        </p:nvGraphicFramePr>
        <p:xfrm>
          <a:off x="1832701" y="2057281"/>
          <a:ext cx="17442452" cy="1001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6394062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230F0-52B7-E98E-9610-94170C4EF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10">
            <a:extLst>
              <a:ext uri="{FF2B5EF4-FFF2-40B4-BE49-F238E27FC236}">
                <a16:creationId xmlns:a16="http://schemas.microsoft.com/office/drawing/2014/main" id="{2D1C2B5F-0926-E091-9D83-E7AB9BB8B5F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alphaModFix amt="35000"/>
          </a:blip>
          <a:stretch/>
        </p:blipFill>
        <p:spPr bwMode="auto">
          <a:xfrm>
            <a:off x="16642080" y="-1186"/>
            <a:ext cx="7924801" cy="11887200"/>
          </a:xfrm>
          <a:prstGeom prst="rect">
            <a:avLst/>
          </a:prstGeom>
        </p:spPr>
      </p:pic>
      <p:sp>
        <p:nvSpPr>
          <p:cNvPr id="495" name="Foliennummer">
            <a:extLst>
              <a:ext uri="{FF2B5EF4-FFF2-40B4-BE49-F238E27FC236}">
                <a16:creationId xmlns:a16="http://schemas.microsoft.com/office/drawing/2014/main" id="{E2094918-6077-AF66-47DF-89A9627353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ldNum" sz="quarter" idx="4294967295"/>
          </p:nvPr>
        </p:nvSpPr>
        <p:spPr>
          <a:xfrm>
            <a:off x="22551298" y="12666219"/>
            <a:ext cx="639682" cy="419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9</a:t>
            </a:fld>
            <a:endParaRPr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79C8D6E-0264-1D20-3E68-4736A7584A77}"/>
              </a:ext>
            </a:extLst>
          </p:cNvPr>
          <p:cNvSpPr txBox="1"/>
          <p:nvPr/>
        </p:nvSpPr>
        <p:spPr>
          <a:xfrm>
            <a:off x="16642080" y="11452940"/>
            <a:ext cx="815074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Quelle: Monstera </a:t>
            </a:r>
            <a:r>
              <a:rPr kumimoji="0" lang="de-DE" sz="1400" b="0" i="0" u="none" strike="noStrike" cap="none" spc="182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Production</a:t>
            </a:r>
            <a:r>
              <a:rPr kumimoji="0" lang="de-DE" sz="1400" b="0" i="0" u="none" strike="noStrike" cap="none" spc="182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Montserrat Medium"/>
                <a:ea typeface="Montserrat Medium"/>
                <a:cs typeface="Montserrat Medium"/>
                <a:sym typeface="Montserrat Medium"/>
              </a:rPr>
              <a:t> über pexels.com (https://www.pexels.com/photo/mock-up-poster-near-wall-6373486/)</a:t>
            </a:r>
          </a:p>
        </p:txBody>
      </p:sp>
      <p:sp>
        <p:nvSpPr>
          <p:cNvPr id="2" name="Linien">
            <a:extLst>
              <a:ext uri="{FF2B5EF4-FFF2-40B4-BE49-F238E27FC236}">
                <a16:creationId xmlns:a16="http://schemas.microsoft.com/office/drawing/2014/main" id="{B8C97315-2642-06C9-8A94-DDFB6DEFBCEE}"/>
              </a:ext>
            </a:extLst>
          </p:cNvPr>
          <p:cNvSpPr/>
          <p:nvPr/>
        </p:nvSpPr>
        <p:spPr>
          <a:xfrm flipV="1">
            <a:off x="1194969" y="932580"/>
            <a:ext cx="1" cy="2074621"/>
          </a:xfrm>
          <a:prstGeom prst="line">
            <a:avLst/>
          </a:prstGeom>
          <a:ln w="63500">
            <a:solidFill>
              <a:srgbClr val="E4002C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Titel…">
            <a:extLst>
              <a:ext uri="{FF2B5EF4-FFF2-40B4-BE49-F238E27FC236}">
                <a16:creationId xmlns:a16="http://schemas.microsoft.com/office/drawing/2014/main" id="{951C9E6F-FA3E-7D7C-941E-DA61F3ABF0BF}"/>
              </a:ext>
            </a:extLst>
          </p:cNvPr>
          <p:cNvSpPr txBox="1"/>
          <p:nvPr/>
        </p:nvSpPr>
        <p:spPr>
          <a:xfrm>
            <a:off x="1832702" y="676032"/>
            <a:ext cx="20718595" cy="2587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r>
              <a:rPr lang="de-DE" dirty="0"/>
              <a:t>2 Bilanzierungssystematik und Bilanzierungsrahmen </a:t>
            </a:r>
          </a:p>
          <a:p>
            <a:pPr>
              <a:defRPr sz="8000" cap="none" spc="0">
                <a:uFillTx/>
                <a:latin typeface="+mn-lt"/>
                <a:ea typeface="+mn-ea"/>
                <a:cs typeface="+mn-cs"/>
                <a:sym typeface="Montserrat Regular"/>
              </a:defRPr>
            </a:pPr>
            <a:endParaRPr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2859208B-38B5-292D-2AF9-CE4E387F3C92}"/>
              </a:ext>
            </a:extLst>
          </p:cNvPr>
          <p:cNvGraphicFramePr/>
          <p:nvPr/>
        </p:nvGraphicFramePr>
        <p:xfrm>
          <a:off x="1893661" y="1996320"/>
          <a:ext cx="17369699" cy="10256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5190967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ontserrat Regular"/>
        <a:ea typeface="Montserrat Regular"/>
        <a:cs typeface="Montserrat Regular"/>
      </a:majorFont>
      <a:minorFont>
        <a:latin typeface="Montserrat Regular"/>
        <a:ea typeface="Montserrat Regular"/>
        <a:cs typeface="Montserrat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all" spc="182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ontserrat Regular"/>
        <a:ea typeface="Montserrat Regular"/>
        <a:cs typeface="Montserrat Regular"/>
      </a:majorFont>
      <a:minorFont>
        <a:latin typeface="Montserrat Regular"/>
        <a:ea typeface="Montserrat Regular"/>
        <a:cs typeface="Montserrat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all" spc="182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1687</Words>
  <Application>Microsoft Office PowerPoint</Application>
  <PresentationFormat>Benutzerdefiniert</PresentationFormat>
  <Paragraphs>367</Paragraphs>
  <Slides>25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Helvetica Neue</vt:lpstr>
      <vt:lpstr>Montserrat Medium</vt:lpstr>
      <vt:lpstr>Montserrat Regular</vt:lpstr>
      <vt:lpstr>Times New Roman</vt:lpstr>
      <vt:lpstr>21_BasicWhite</vt:lpstr>
      <vt:lpstr>Workshop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cp:lastModifiedBy>Helen Gold</cp:lastModifiedBy>
  <cp:revision>29</cp:revision>
  <dcterms:modified xsi:type="dcterms:W3CDTF">2024-12-12T12:29:12Z</dcterms:modified>
</cp:coreProperties>
</file>