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0" r:id="rId2"/>
    <p:sldId id="389" r:id="rId3"/>
    <p:sldId id="390" r:id="rId4"/>
    <p:sldId id="395" r:id="rId5"/>
    <p:sldId id="403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20" r:id="rId17"/>
    <p:sldId id="422" r:id="rId18"/>
    <p:sldId id="42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all" spc="182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Montserrat Medium"/>
        <a:ea typeface="Montserrat Medium"/>
        <a:cs typeface="Montserrat Medium"/>
        <a:sym typeface="Montserrat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995"/>
    <a:srgbClr val="E4002C"/>
    <a:srgbClr val="3454E1"/>
    <a:srgbClr val="00ACA0"/>
    <a:srgbClr val="FF595E"/>
    <a:srgbClr val="FF9166"/>
    <a:srgbClr val="FFB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984E9-2A0C-4F68-9440-6F813EF3CBBE}" v="43" dt="2024-11-07T10:00:04.00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648"/>
  </p:normalViewPr>
  <p:slideViewPr>
    <p:cSldViewPr snapToGrid="0">
      <p:cViewPr varScale="1">
        <p:scale>
          <a:sx n="32" d="100"/>
          <a:sy n="32" d="100"/>
        </p:scale>
        <p:origin x="90" y="10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old" userId="cbd4ef97bfbbfd29" providerId="LiveId" clId="{52047239-BB2B-4628-B06A-55AFA73C250E}"/>
    <pc:docChg chg="undo redo custSel addSld delSld modSld sldOrd">
      <pc:chgData name="Helen Gold" userId="cbd4ef97bfbbfd29" providerId="LiveId" clId="{52047239-BB2B-4628-B06A-55AFA73C250E}" dt="2024-11-05T12:51:24.721" v="4616" actId="20577"/>
      <pc:docMkLst>
        <pc:docMk/>
      </pc:docMkLst>
      <pc:sldChg chg="modSp mod">
        <pc:chgData name="Helen Gold" userId="cbd4ef97bfbbfd29" providerId="LiveId" clId="{52047239-BB2B-4628-B06A-55AFA73C250E}" dt="2024-10-28T13:39:48.728" v="37" actId="20577"/>
        <pc:sldMkLst>
          <pc:docMk/>
          <pc:sldMk cId="0" sldId="280"/>
        </pc:sldMkLst>
        <pc:spChg chg="mod">
          <ac:chgData name="Helen Gold" userId="cbd4ef97bfbbfd29" providerId="LiveId" clId="{52047239-BB2B-4628-B06A-55AFA73C250E}" dt="2024-10-28T13:36:37.154" v="27" actId="20577"/>
          <ac:spMkLst>
            <pc:docMk/>
            <pc:sldMk cId="0" sldId="280"/>
            <ac:spMk id="463" creationId="{00000000-0000-0000-0000-000000000000}"/>
          </ac:spMkLst>
        </pc:spChg>
        <pc:spChg chg="mod">
          <ac:chgData name="Helen Gold" userId="cbd4ef97bfbbfd29" providerId="LiveId" clId="{52047239-BB2B-4628-B06A-55AFA73C250E}" dt="2024-10-28T13:36:55.408" v="29" actId="113"/>
          <ac:spMkLst>
            <pc:docMk/>
            <pc:sldMk cId="0" sldId="280"/>
            <ac:spMk id="464" creationId="{00000000-0000-0000-0000-000000000000}"/>
          </ac:spMkLst>
        </pc:spChg>
        <pc:spChg chg="mod">
          <ac:chgData name="Helen Gold" userId="cbd4ef97bfbbfd29" providerId="LiveId" clId="{52047239-BB2B-4628-B06A-55AFA73C250E}" dt="2024-10-28T13:39:48.728" v="37" actId="20577"/>
          <ac:spMkLst>
            <pc:docMk/>
            <pc:sldMk cId="0" sldId="280"/>
            <ac:spMk id="465" creationId="{00000000-0000-0000-0000-000000000000}"/>
          </ac:spMkLst>
        </pc:spChg>
      </pc:sldChg>
      <pc:sldChg chg="del">
        <pc:chgData name="Helen Gold" userId="cbd4ef97bfbbfd29" providerId="LiveId" clId="{52047239-BB2B-4628-B06A-55AFA73C250E}" dt="2024-11-05T11:30:04.236" v="4498" actId="47"/>
        <pc:sldMkLst>
          <pc:docMk/>
          <pc:sldMk cId="1553619447" sldId="324"/>
        </pc:sldMkLst>
      </pc:sldChg>
      <pc:sldChg chg="addSp delSp modSp del mod">
        <pc:chgData name="Helen Gold" userId="cbd4ef97bfbbfd29" providerId="LiveId" clId="{52047239-BB2B-4628-B06A-55AFA73C250E}" dt="2024-10-31T09:33:46.700" v="2593" actId="47"/>
        <pc:sldMkLst>
          <pc:docMk/>
          <pc:sldMk cId="324836575" sldId="327"/>
        </pc:sldMkLst>
        <pc:spChg chg="del">
          <ac:chgData name="Helen Gold" userId="cbd4ef97bfbbfd29" providerId="LiveId" clId="{52047239-BB2B-4628-B06A-55AFA73C250E}" dt="2024-10-29T18:36:50.812" v="2560" actId="478"/>
          <ac:spMkLst>
            <pc:docMk/>
            <pc:sldMk cId="324836575" sldId="327"/>
            <ac:spMk id="3" creationId="{227FAD6A-7941-3784-ACB8-352049860E7D}"/>
          </ac:spMkLst>
        </pc:spChg>
        <pc:spChg chg="del">
          <ac:chgData name="Helen Gold" userId="cbd4ef97bfbbfd29" providerId="LiveId" clId="{52047239-BB2B-4628-B06A-55AFA73C250E}" dt="2024-10-29T18:37:25.894" v="2567" actId="478"/>
          <ac:spMkLst>
            <pc:docMk/>
            <pc:sldMk cId="324836575" sldId="327"/>
            <ac:spMk id="5" creationId="{898B4345-8CA4-D9A7-147C-8CA17A77EA56}"/>
          </ac:spMkLst>
        </pc:spChg>
        <pc:spChg chg="mod">
          <ac:chgData name="Helen Gold" userId="cbd4ef97bfbbfd29" providerId="LiveId" clId="{52047239-BB2B-4628-B06A-55AFA73C250E}" dt="2024-10-29T18:36:28.204" v="2559" actId="14100"/>
          <ac:spMkLst>
            <pc:docMk/>
            <pc:sldMk cId="324836575" sldId="327"/>
            <ac:spMk id="526" creationId="{00000000-0000-0000-0000-000000000000}"/>
          </ac:spMkLst>
        </pc:spChg>
        <pc:graphicFrameChg chg="add mod modGraphic">
          <ac:chgData name="Helen Gold" userId="cbd4ef97bfbbfd29" providerId="LiveId" clId="{52047239-BB2B-4628-B06A-55AFA73C250E}" dt="2024-10-31T09:33:37.526" v="2592" actId="1076"/>
          <ac:graphicFrameMkLst>
            <pc:docMk/>
            <pc:sldMk cId="324836575" sldId="327"/>
            <ac:graphicFrameMk id="6" creationId="{912FC7D2-D47C-EB50-1A93-629ED88F160B}"/>
          </ac:graphicFrameMkLst>
        </pc:graphicFrameChg>
        <pc:picChg chg="del">
          <ac:chgData name="Helen Gold" userId="cbd4ef97bfbbfd29" providerId="LiveId" clId="{52047239-BB2B-4628-B06A-55AFA73C250E}" dt="2024-10-29T18:37:21.781" v="2566" actId="478"/>
          <ac:picMkLst>
            <pc:docMk/>
            <pc:sldMk cId="324836575" sldId="327"/>
            <ac:picMk id="4" creationId="{30AF6467-AAAB-8463-B4DE-56B045402EF9}"/>
          </ac:picMkLst>
        </pc:picChg>
      </pc:sldChg>
      <pc:sldChg chg="del">
        <pc:chgData name="Helen Gold" userId="cbd4ef97bfbbfd29" providerId="LiveId" clId="{52047239-BB2B-4628-B06A-55AFA73C250E}" dt="2024-11-05T11:30:06.010" v="4499" actId="47"/>
        <pc:sldMkLst>
          <pc:docMk/>
          <pc:sldMk cId="3089508277" sldId="328"/>
        </pc:sldMkLst>
      </pc:sldChg>
      <pc:sldChg chg="addSp delSp modSp mod modNotesTx">
        <pc:chgData name="Helen Gold" userId="cbd4ef97bfbbfd29" providerId="LiveId" clId="{52047239-BB2B-4628-B06A-55AFA73C250E}" dt="2024-10-28T21:59:59.530" v="685" actId="20577"/>
        <pc:sldMkLst>
          <pc:docMk/>
          <pc:sldMk cId="2979301874" sldId="329"/>
        </pc:sldMkLst>
        <pc:spChg chg="mod">
          <ac:chgData name="Helen Gold" userId="cbd4ef97bfbbfd29" providerId="LiveId" clId="{52047239-BB2B-4628-B06A-55AFA73C250E}" dt="2024-10-28T21:52:56.319" v="677" actId="6549"/>
          <ac:spMkLst>
            <pc:docMk/>
            <pc:sldMk cId="2979301874" sldId="329"/>
            <ac:spMk id="3" creationId="{A43613B9-CBBF-F780-D128-32B0A8EC6D5D}"/>
          </ac:spMkLst>
        </pc:spChg>
        <pc:spChg chg="del">
          <ac:chgData name="Helen Gold" userId="cbd4ef97bfbbfd29" providerId="LiveId" clId="{52047239-BB2B-4628-B06A-55AFA73C250E}" dt="2024-10-28T13:55:36.901" v="69" actId="478"/>
          <ac:spMkLst>
            <pc:docMk/>
            <pc:sldMk cId="2979301874" sldId="329"/>
            <ac:spMk id="5" creationId="{898B4345-8CA4-D9A7-147C-8CA17A77EA56}"/>
          </ac:spMkLst>
        </pc:spChg>
        <pc:spChg chg="add mod">
          <ac:chgData name="Helen Gold" userId="cbd4ef97bfbbfd29" providerId="LiveId" clId="{52047239-BB2B-4628-B06A-55AFA73C250E}" dt="2024-10-28T13:45:16.410" v="57"/>
          <ac:spMkLst>
            <pc:docMk/>
            <pc:sldMk cId="2979301874" sldId="329"/>
            <ac:spMk id="6" creationId="{82390924-409E-9A98-FA6B-3551DD9FBFF8}"/>
          </ac:spMkLst>
        </pc:spChg>
        <pc:spChg chg="add mod">
          <ac:chgData name="Helen Gold" userId="cbd4ef97bfbbfd29" providerId="LiveId" clId="{52047239-BB2B-4628-B06A-55AFA73C250E}" dt="2024-10-28T13:46:57.583" v="59"/>
          <ac:spMkLst>
            <pc:docMk/>
            <pc:sldMk cId="2979301874" sldId="329"/>
            <ac:spMk id="7" creationId="{21FE9F91-90C3-9D75-7249-F93D6D017045}"/>
          </ac:spMkLst>
        </pc:spChg>
        <pc:spChg chg="mod ord">
          <ac:chgData name="Helen Gold" userId="cbd4ef97bfbbfd29" providerId="LiveId" clId="{52047239-BB2B-4628-B06A-55AFA73C250E}" dt="2024-10-28T14:50:40.856" v="626" actId="207"/>
          <ac:spMkLst>
            <pc:docMk/>
            <pc:sldMk cId="2979301874" sldId="329"/>
            <ac:spMk id="13" creationId="{F8FEAECF-025C-60E2-FE77-3A0B4F5D4E41}"/>
          </ac:spMkLst>
        </pc:spChg>
        <pc:spChg chg="add mod">
          <ac:chgData name="Helen Gold" userId="cbd4ef97bfbbfd29" providerId="LiveId" clId="{52047239-BB2B-4628-B06A-55AFA73C250E}" dt="2024-10-28T14:36:49.759" v="487" actId="1038"/>
          <ac:spMkLst>
            <pc:docMk/>
            <pc:sldMk cId="2979301874" sldId="329"/>
            <ac:spMk id="15" creationId="{CF011F0C-C94B-4912-D2DB-E879BCFDA08A}"/>
          </ac:spMkLst>
        </pc:spChg>
        <pc:spChg chg="add mod">
          <ac:chgData name="Helen Gold" userId="cbd4ef97bfbbfd29" providerId="LiveId" clId="{52047239-BB2B-4628-B06A-55AFA73C250E}" dt="2024-10-28T21:58:42.527" v="684" actId="20577"/>
          <ac:spMkLst>
            <pc:docMk/>
            <pc:sldMk cId="2979301874" sldId="329"/>
            <ac:spMk id="21" creationId="{0BC79528-3C9B-3250-829E-CC3A1F9B85BF}"/>
          </ac:spMkLst>
        </pc:spChg>
        <pc:spChg chg="del">
          <ac:chgData name="Helen Gold" userId="cbd4ef97bfbbfd29" providerId="LiveId" clId="{52047239-BB2B-4628-B06A-55AFA73C250E}" dt="2024-10-28T13:45:15.323" v="56" actId="478"/>
          <ac:spMkLst>
            <pc:docMk/>
            <pc:sldMk cId="2979301874" sldId="329"/>
            <ac:spMk id="525" creationId="{00000000-0000-0000-0000-000000000000}"/>
          </ac:spMkLst>
        </pc:spChg>
        <pc:spChg chg="del mod">
          <ac:chgData name="Helen Gold" userId="cbd4ef97bfbbfd29" providerId="LiveId" clId="{52047239-BB2B-4628-B06A-55AFA73C250E}" dt="2024-10-28T13:47:03.586" v="60" actId="478"/>
          <ac:spMkLst>
            <pc:docMk/>
            <pc:sldMk cId="2979301874" sldId="329"/>
            <ac:spMk id="526" creationId="{00000000-0000-0000-0000-000000000000}"/>
          </ac:spMkLst>
        </pc:spChg>
        <pc:grpChg chg="add mod ord">
          <ac:chgData name="Helen Gold" userId="cbd4ef97bfbbfd29" providerId="LiveId" clId="{52047239-BB2B-4628-B06A-55AFA73C250E}" dt="2024-10-28T14:50:40.856" v="626" actId="207"/>
          <ac:grpSpMkLst>
            <pc:docMk/>
            <pc:sldMk cId="2979301874" sldId="329"/>
            <ac:grpSpMk id="12" creationId="{47B04F4C-AF7F-D262-54D8-4791C107132B}"/>
          </ac:grpSpMkLst>
        </pc:grpChg>
        <pc:graphicFrameChg chg="add mod ord">
          <ac:chgData name="Helen Gold" userId="cbd4ef97bfbbfd29" providerId="LiveId" clId="{52047239-BB2B-4628-B06A-55AFA73C250E}" dt="2024-10-28T14:23:28.787" v="378"/>
          <ac:graphicFrameMkLst>
            <pc:docMk/>
            <pc:sldMk cId="2979301874" sldId="329"/>
            <ac:graphicFrameMk id="8" creationId="{D071D0C4-AC97-BC8E-8436-406BDA18C9AA}"/>
          </ac:graphicFrameMkLst>
        </pc:graphicFrameChg>
        <pc:graphicFrameChg chg="add del mod">
          <ac:chgData name="Helen Gold" userId="cbd4ef97bfbbfd29" providerId="LiveId" clId="{52047239-BB2B-4628-B06A-55AFA73C250E}" dt="2024-10-28T14:36:03.957" v="379" actId="478"/>
          <ac:graphicFrameMkLst>
            <pc:docMk/>
            <pc:sldMk cId="2979301874" sldId="329"/>
            <ac:graphicFrameMk id="9" creationId="{85CDFEF8-19F7-7A97-2EA6-A745295586BD}"/>
          </ac:graphicFrameMkLst>
        </pc:graphicFrameChg>
        <pc:graphicFrameChg chg="add mod">
          <ac:chgData name="Helen Gold" userId="cbd4ef97bfbbfd29" providerId="LiveId" clId="{52047239-BB2B-4628-B06A-55AFA73C250E}" dt="2024-10-28T14:36:21.875" v="482" actId="1038"/>
          <ac:graphicFrameMkLst>
            <pc:docMk/>
            <pc:sldMk cId="2979301874" sldId="329"/>
            <ac:graphicFrameMk id="20" creationId="{26452C53-499A-9FF6-42A7-B0B17405DCAD}"/>
          </ac:graphicFrameMkLst>
        </pc:graphicFrameChg>
        <pc:picChg chg="del">
          <ac:chgData name="Helen Gold" userId="cbd4ef97bfbbfd29" providerId="LiveId" clId="{52047239-BB2B-4628-B06A-55AFA73C250E}" dt="2024-10-28T13:55:33.738" v="68" actId="478"/>
          <ac:picMkLst>
            <pc:docMk/>
            <pc:sldMk cId="2979301874" sldId="329"/>
            <ac:picMk id="4" creationId="{30AF6467-AAAB-8463-B4DE-56B045402EF9}"/>
          </ac:picMkLst>
        </pc:picChg>
        <pc:picChg chg="add mod">
          <ac:chgData name="Helen Gold" userId="cbd4ef97bfbbfd29" providerId="LiveId" clId="{52047239-BB2B-4628-B06A-55AFA73C250E}" dt="2024-10-28T13:57:27.544" v="216"/>
          <ac:picMkLst>
            <pc:docMk/>
            <pc:sldMk cId="2979301874" sldId="329"/>
            <ac:picMk id="10" creationId="{7DFC926C-856F-1F93-FCA3-93E209872FD7}"/>
          </ac:picMkLst>
        </pc:picChg>
        <pc:picChg chg="add del">
          <ac:chgData name="Helen Gold" userId="cbd4ef97bfbbfd29" providerId="LiveId" clId="{52047239-BB2B-4628-B06A-55AFA73C250E}" dt="2024-10-28T13:59:12.489" v="223" actId="478"/>
          <ac:picMkLst>
            <pc:docMk/>
            <pc:sldMk cId="2979301874" sldId="329"/>
            <ac:picMk id="11" creationId="{E23A9848-2AB3-06EA-1DF6-ACDC77F364CE}"/>
          </ac:picMkLst>
        </pc:picChg>
        <pc:picChg chg="mod">
          <ac:chgData name="Helen Gold" userId="cbd4ef97bfbbfd29" providerId="LiveId" clId="{52047239-BB2B-4628-B06A-55AFA73C250E}" dt="2024-10-28T14:50:40.856" v="626" actId="207"/>
          <ac:picMkLst>
            <pc:docMk/>
            <pc:sldMk cId="2979301874" sldId="329"/>
            <ac:picMk id="14" creationId="{2BA363F4-720B-3372-2C09-8B78BE69B683}"/>
          </ac:picMkLst>
        </pc:picChg>
        <pc:picChg chg="add del mod">
          <ac:chgData name="Helen Gold" userId="cbd4ef97bfbbfd29" providerId="LiveId" clId="{52047239-BB2B-4628-B06A-55AFA73C250E}" dt="2024-10-28T14:02:20.471" v="261" actId="478"/>
          <ac:picMkLst>
            <pc:docMk/>
            <pc:sldMk cId="2979301874" sldId="329"/>
            <ac:picMk id="16" creationId="{7C18BC60-E0AC-E7EA-21BB-F797731EC7B4}"/>
          </ac:picMkLst>
        </pc:picChg>
        <pc:picChg chg="add mod">
          <ac:chgData name="Helen Gold" userId="cbd4ef97bfbbfd29" providerId="LiveId" clId="{52047239-BB2B-4628-B06A-55AFA73C250E}" dt="2024-10-28T14:04:09.304" v="359" actId="1038"/>
          <ac:picMkLst>
            <pc:docMk/>
            <pc:sldMk cId="2979301874" sldId="329"/>
            <ac:picMk id="17" creationId="{B3E275C2-EFEA-8797-A244-5784EA423DE0}"/>
          </ac:picMkLst>
        </pc:picChg>
        <pc:picChg chg="add del mod">
          <ac:chgData name="Helen Gold" userId="cbd4ef97bfbbfd29" providerId="LiveId" clId="{52047239-BB2B-4628-B06A-55AFA73C250E}" dt="2024-10-28T14:03:39.568" v="348" actId="478"/>
          <ac:picMkLst>
            <pc:docMk/>
            <pc:sldMk cId="2979301874" sldId="329"/>
            <ac:picMk id="18" creationId="{3802ADA0-E8B2-E867-F3C5-9482CC024536}"/>
          </ac:picMkLst>
        </pc:picChg>
        <pc:picChg chg="add mod">
          <ac:chgData name="Helen Gold" userId="cbd4ef97bfbbfd29" providerId="LiveId" clId="{52047239-BB2B-4628-B06A-55AFA73C250E}" dt="2024-10-28T14:04:01.951" v="353" actId="1038"/>
          <ac:picMkLst>
            <pc:docMk/>
            <pc:sldMk cId="2979301874" sldId="329"/>
            <ac:picMk id="19" creationId="{2C0FA6AC-5E2F-8D4A-1091-94D42F2BA65C}"/>
          </ac:picMkLst>
        </pc:picChg>
        <pc:picChg chg="add mod">
          <ac:chgData name="Helen Gold" userId="cbd4ef97bfbbfd29" providerId="LiveId" clId="{52047239-BB2B-4628-B06A-55AFA73C250E}" dt="2024-10-28T14:49:30.443" v="625" actId="1037"/>
          <ac:picMkLst>
            <pc:docMk/>
            <pc:sldMk cId="2979301874" sldId="329"/>
            <ac:picMk id="22" creationId="{B0A20D02-EB15-CB43-D0CB-DE7355D9E55A}"/>
          </ac:picMkLst>
        </pc:picChg>
      </pc:sldChg>
      <pc:sldChg chg="del">
        <pc:chgData name="Helen Gold" userId="cbd4ef97bfbbfd29" providerId="LiveId" clId="{52047239-BB2B-4628-B06A-55AFA73C250E}" dt="2024-11-05T11:30:07.242" v="4500" actId="47"/>
        <pc:sldMkLst>
          <pc:docMk/>
          <pc:sldMk cId="2371014476" sldId="332"/>
        </pc:sldMkLst>
      </pc:sldChg>
      <pc:sldChg chg="del">
        <pc:chgData name="Helen Gold" userId="cbd4ef97bfbbfd29" providerId="LiveId" clId="{52047239-BB2B-4628-B06A-55AFA73C250E}" dt="2024-11-05T11:30:08.451" v="4501" actId="47"/>
        <pc:sldMkLst>
          <pc:docMk/>
          <pc:sldMk cId="1452563634" sldId="333"/>
        </pc:sldMkLst>
      </pc:sldChg>
      <pc:sldChg chg="del">
        <pc:chgData name="Helen Gold" userId="cbd4ef97bfbbfd29" providerId="LiveId" clId="{52047239-BB2B-4628-B06A-55AFA73C250E}" dt="2024-11-05T11:30:09.412" v="4502" actId="47"/>
        <pc:sldMkLst>
          <pc:docMk/>
          <pc:sldMk cId="1709944059" sldId="334"/>
        </pc:sldMkLst>
      </pc:sldChg>
      <pc:sldChg chg="del">
        <pc:chgData name="Helen Gold" userId="cbd4ef97bfbbfd29" providerId="LiveId" clId="{52047239-BB2B-4628-B06A-55AFA73C250E}" dt="2024-11-05T11:30:13.200" v="4503" actId="47"/>
        <pc:sldMkLst>
          <pc:docMk/>
          <pc:sldMk cId="2935684855" sldId="335"/>
        </pc:sldMkLst>
      </pc:sldChg>
      <pc:sldChg chg="del">
        <pc:chgData name="Helen Gold" userId="cbd4ef97bfbbfd29" providerId="LiveId" clId="{52047239-BB2B-4628-B06A-55AFA73C250E}" dt="2024-11-05T11:30:18.722" v="4507" actId="47"/>
        <pc:sldMkLst>
          <pc:docMk/>
          <pc:sldMk cId="2978107889" sldId="336"/>
        </pc:sldMkLst>
      </pc:sldChg>
      <pc:sldChg chg="del">
        <pc:chgData name="Helen Gold" userId="cbd4ef97bfbbfd29" providerId="LiveId" clId="{52047239-BB2B-4628-B06A-55AFA73C250E}" dt="2024-11-05T11:30:16.123" v="4505" actId="47"/>
        <pc:sldMkLst>
          <pc:docMk/>
          <pc:sldMk cId="1238683990" sldId="338"/>
        </pc:sldMkLst>
      </pc:sldChg>
      <pc:sldChg chg="modSp del mod">
        <pc:chgData name="Helen Gold" userId="cbd4ef97bfbbfd29" providerId="LiveId" clId="{52047239-BB2B-4628-B06A-55AFA73C250E}" dt="2024-11-05T11:30:14.866" v="4504" actId="47"/>
        <pc:sldMkLst>
          <pc:docMk/>
          <pc:sldMk cId="3181267232" sldId="342"/>
        </pc:sldMkLst>
        <pc:spChg chg="mod">
          <ac:chgData name="Helen Gold" userId="cbd4ef97bfbbfd29" providerId="LiveId" clId="{52047239-BB2B-4628-B06A-55AFA73C250E}" dt="2024-10-28T22:14:00.494" v="750" actId="5793"/>
          <ac:spMkLst>
            <pc:docMk/>
            <pc:sldMk cId="3181267232" sldId="342"/>
            <ac:spMk id="496" creationId="{00000000-0000-0000-0000-000000000000}"/>
          </ac:spMkLst>
        </pc:spChg>
      </pc:sldChg>
      <pc:sldChg chg="del">
        <pc:chgData name="Helen Gold" userId="cbd4ef97bfbbfd29" providerId="LiveId" clId="{52047239-BB2B-4628-B06A-55AFA73C250E}" dt="2024-11-05T11:30:16.694" v="4506" actId="47"/>
        <pc:sldMkLst>
          <pc:docMk/>
          <pc:sldMk cId="3878720163" sldId="343"/>
        </pc:sldMkLst>
      </pc:sldChg>
      <pc:sldChg chg="modSp mod">
        <pc:chgData name="Helen Gold" userId="cbd4ef97bfbbfd29" providerId="LiveId" clId="{52047239-BB2B-4628-B06A-55AFA73C250E}" dt="2024-11-05T11:31:30.025" v="4508" actId="21"/>
        <pc:sldMkLst>
          <pc:docMk/>
          <pc:sldMk cId="1433372965" sldId="344"/>
        </pc:sldMkLst>
        <pc:spChg chg="mod">
          <ac:chgData name="Helen Gold" userId="cbd4ef97bfbbfd29" providerId="LiveId" clId="{52047239-BB2B-4628-B06A-55AFA73C250E}" dt="2024-11-05T11:31:30.025" v="4508" actId="21"/>
          <ac:spMkLst>
            <pc:docMk/>
            <pc:sldMk cId="1433372965" sldId="344"/>
            <ac:spMk id="523" creationId="{00000000-0000-0000-0000-000000000000}"/>
          </ac:spMkLst>
        </pc:spChg>
      </pc:sldChg>
      <pc:sldChg chg="modSp add mod ord modNotesTx">
        <pc:chgData name="Helen Gold" userId="cbd4ef97bfbbfd29" providerId="LiveId" clId="{52047239-BB2B-4628-B06A-55AFA73C250E}" dt="2024-10-28T23:11:46.294" v="902" actId="20577"/>
        <pc:sldMkLst>
          <pc:docMk/>
          <pc:sldMk cId="3189788617" sldId="345"/>
        </pc:sldMkLst>
        <pc:spChg chg="mod">
          <ac:chgData name="Helen Gold" userId="cbd4ef97bfbbfd29" providerId="LiveId" clId="{52047239-BB2B-4628-B06A-55AFA73C250E}" dt="2024-10-28T22:21:28.701" v="757" actId="948"/>
          <ac:spMkLst>
            <pc:docMk/>
            <pc:sldMk cId="3189788617" sldId="345"/>
            <ac:spMk id="496" creationId="{03031155-1DD5-3528-B779-746E0659FF9F}"/>
          </ac:spMkLst>
        </pc:spChg>
      </pc:sldChg>
      <pc:sldChg chg="add ord modNotesTx">
        <pc:chgData name="Helen Gold" userId="cbd4ef97bfbbfd29" providerId="LiveId" clId="{52047239-BB2B-4628-B06A-55AFA73C250E}" dt="2024-10-28T23:11:41.206" v="901" actId="20577"/>
        <pc:sldMkLst>
          <pc:docMk/>
          <pc:sldMk cId="2133161342" sldId="346"/>
        </pc:sldMkLst>
      </pc:sldChg>
      <pc:sldChg chg="addSp delSp modSp add mod ord">
        <pc:chgData name="Helen Gold" userId="cbd4ef97bfbbfd29" providerId="LiveId" clId="{52047239-BB2B-4628-B06A-55AFA73C250E}" dt="2024-11-05T12:06:14.372" v="4509" actId="1035"/>
        <pc:sldMkLst>
          <pc:docMk/>
          <pc:sldMk cId="55192656" sldId="347"/>
        </pc:sldMkLst>
        <pc:spChg chg="mod">
          <ac:chgData name="Helen Gold" userId="cbd4ef97bfbbfd29" providerId="LiveId" clId="{52047239-BB2B-4628-B06A-55AFA73C250E}" dt="2024-10-28T22:53:11.874" v="889" actId="20577"/>
          <ac:spMkLst>
            <pc:docMk/>
            <pc:sldMk cId="55192656" sldId="347"/>
            <ac:spMk id="3" creationId="{46E1B593-F0EE-F62F-633F-68B1EB3C0AAD}"/>
          </ac:spMkLst>
        </pc:spChg>
        <pc:spChg chg="mod">
          <ac:chgData name="Helen Gold" userId="cbd4ef97bfbbfd29" providerId="LiveId" clId="{52047239-BB2B-4628-B06A-55AFA73C250E}" dt="2024-10-28T22:36:29.148" v="765" actId="20577"/>
          <ac:spMkLst>
            <pc:docMk/>
            <pc:sldMk cId="55192656" sldId="347"/>
            <ac:spMk id="7" creationId="{9C85B82B-332C-D6E0-8C54-FA2ADDB6560F}"/>
          </ac:spMkLst>
        </pc:spChg>
        <pc:spChg chg="add mod">
          <ac:chgData name="Helen Gold" userId="cbd4ef97bfbbfd29" providerId="LiveId" clId="{52047239-BB2B-4628-B06A-55AFA73C250E}" dt="2024-10-29T13:19:47.253" v="1023" actId="1035"/>
          <ac:spMkLst>
            <pc:docMk/>
            <pc:sldMk cId="55192656" sldId="347"/>
            <ac:spMk id="9" creationId="{F8E49267-34D4-BAB7-2193-CC4353ECBD9B}"/>
          </ac:spMkLst>
        </pc:spChg>
        <pc:spChg chg="add del mod">
          <ac:chgData name="Helen Gold" userId="cbd4ef97bfbbfd29" providerId="LiveId" clId="{52047239-BB2B-4628-B06A-55AFA73C250E}" dt="2024-10-29T13:14:28.482" v="961" actId="478"/>
          <ac:spMkLst>
            <pc:docMk/>
            <pc:sldMk cId="55192656" sldId="347"/>
            <ac:spMk id="10" creationId="{CE4340F1-EC8F-35FD-6BE2-DCBB90EF9C01}"/>
          </ac:spMkLst>
        </pc:spChg>
        <pc:spChg chg="add mod">
          <ac:chgData name="Helen Gold" userId="cbd4ef97bfbbfd29" providerId="LiveId" clId="{52047239-BB2B-4628-B06A-55AFA73C250E}" dt="2024-11-05T12:06:14.372" v="4509" actId="1035"/>
          <ac:spMkLst>
            <pc:docMk/>
            <pc:sldMk cId="55192656" sldId="347"/>
            <ac:spMk id="11" creationId="{81CE4A3E-674D-4195-BC21-83346B91BBAC}"/>
          </ac:spMkLst>
        </pc:spChg>
        <pc:spChg chg="del mod">
          <ac:chgData name="Helen Gold" userId="cbd4ef97bfbbfd29" providerId="LiveId" clId="{52047239-BB2B-4628-B06A-55AFA73C250E}" dt="2024-10-28T22:37:00.617" v="771" actId="478"/>
          <ac:spMkLst>
            <pc:docMk/>
            <pc:sldMk cId="55192656" sldId="347"/>
            <ac:spMk id="15" creationId="{292ACB72-2786-072A-C4CB-41FAFA6F47E2}"/>
          </ac:spMkLst>
        </pc:spChg>
        <pc:spChg chg="del">
          <ac:chgData name="Helen Gold" userId="cbd4ef97bfbbfd29" providerId="LiveId" clId="{52047239-BB2B-4628-B06A-55AFA73C250E}" dt="2024-10-28T22:37:12.525" v="773" actId="478"/>
          <ac:spMkLst>
            <pc:docMk/>
            <pc:sldMk cId="55192656" sldId="347"/>
            <ac:spMk id="21" creationId="{0332DDFB-1F41-881F-9999-EB01480E5B81}"/>
          </ac:spMkLst>
        </pc:spChg>
        <pc:grpChg chg="del">
          <ac:chgData name="Helen Gold" userId="cbd4ef97bfbbfd29" providerId="LiveId" clId="{52047239-BB2B-4628-B06A-55AFA73C250E}" dt="2024-10-28T22:36:51.084" v="766" actId="478"/>
          <ac:grpSpMkLst>
            <pc:docMk/>
            <pc:sldMk cId="55192656" sldId="347"/>
            <ac:grpSpMk id="12" creationId="{9AEAE219-03AB-1047-C934-E05B83B85463}"/>
          </ac:grpSpMkLst>
        </pc:grpChg>
        <pc:graphicFrameChg chg="del">
          <ac:chgData name="Helen Gold" userId="cbd4ef97bfbbfd29" providerId="LiveId" clId="{52047239-BB2B-4628-B06A-55AFA73C250E}" dt="2024-10-28T22:37:09.316" v="772" actId="478"/>
          <ac:graphicFrameMkLst>
            <pc:docMk/>
            <pc:sldMk cId="55192656" sldId="347"/>
            <ac:graphicFrameMk id="20" creationId="{272B9C2A-2698-75B3-D088-313A030B3FF5}"/>
          </ac:graphicFrameMkLst>
        </pc:graphicFrameChg>
        <pc:picChg chg="add mod">
          <ac:chgData name="Helen Gold" userId="cbd4ef97bfbbfd29" providerId="LiveId" clId="{52047239-BB2B-4628-B06A-55AFA73C250E}" dt="2024-10-29T13:14:33.211" v="964" actId="1076"/>
          <ac:picMkLst>
            <pc:docMk/>
            <pc:sldMk cId="55192656" sldId="347"/>
            <ac:picMk id="4" creationId="{27A3752D-5803-E85B-02E3-D95795348B91}"/>
          </ac:picMkLst>
        </pc:picChg>
        <pc:picChg chg="add mod">
          <ac:chgData name="Helen Gold" userId="cbd4ef97bfbbfd29" providerId="LiveId" clId="{52047239-BB2B-4628-B06A-55AFA73C250E}" dt="2024-10-29T13:20:41.515" v="1041" actId="1038"/>
          <ac:picMkLst>
            <pc:docMk/>
            <pc:sldMk cId="55192656" sldId="347"/>
            <ac:picMk id="5" creationId="{38AAC25C-779C-F15A-F9D7-CE5F4E37B26C}"/>
          </ac:picMkLst>
        </pc:picChg>
        <pc:picChg chg="del">
          <ac:chgData name="Helen Gold" userId="cbd4ef97bfbbfd29" providerId="LiveId" clId="{52047239-BB2B-4628-B06A-55AFA73C250E}" dt="2024-10-28T22:36:55.545" v="769" actId="478"/>
          <ac:picMkLst>
            <pc:docMk/>
            <pc:sldMk cId="55192656" sldId="347"/>
            <ac:picMk id="17" creationId="{1BE220B7-C536-F344-0462-0929C57C55BA}"/>
          </ac:picMkLst>
        </pc:picChg>
        <pc:picChg chg="del">
          <ac:chgData name="Helen Gold" userId="cbd4ef97bfbbfd29" providerId="LiveId" clId="{52047239-BB2B-4628-B06A-55AFA73C250E}" dt="2024-10-28T22:36:53.671" v="768" actId="478"/>
          <ac:picMkLst>
            <pc:docMk/>
            <pc:sldMk cId="55192656" sldId="347"/>
            <ac:picMk id="19" creationId="{9215EA01-9940-74E5-DA9E-2C52C0B0D5B4}"/>
          </ac:picMkLst>
        </pc:picChg>
        <pc:picChg chg="del">
          <ac:chgData name="Helen Gold" userId="cbd4ef97bfbbfd29" providerId="LiveId" clId="{52047239-BB2B-4628-B06A-55AFA73C250E}" dt="2024-10-28T22:36:52.245" v="767" actId="478"/>
          <ac:picMkLst>
            <pc:docMk/>
            <pc:sldMk cId="55192656" sldId="347"/>
            <ac:picMk id="22" creationId="{43E5F466-8023-3BEC-BD32-818C212C945A}"/>
          </ac:picMkLst>
        </pc:picChg>
      </pc:sldChg>
      <pc:sldChg chg="delSp modSp add mod ord">
        <pc:chgData name="Helen Gold" userId="cbd4ef97bfbbfd29" providerId="LiveId" clId="{52047239-BB2B-4628-B06A-55AFA73C250E}" dt="2024-10-29T13:25:42.577" v="1093" actId="20577"/>
        <pc:sldMkLst>
          <pc:docMk/>
          <pc:sldMk cId="3197945377" sldId="348"/>
        </pc:sldMkLst>
        <pc:spChg chg="mod">
          <ac:chgData name="Helen Gold" userId="cbd4ef97bfbbfd29" providerId="LiveId" clId="{52047239-BB2B-4628-B06A-55AFA73C250E}" dt="2024-10-29T13:25:42.577" v="1093" actId="20577"/>
          <ac:spMkLst>
            <pc:docMk/>
            <pc:sldMk cId="3197945377" sldId="348"/>
            <ac:spMk id="496" creationId="{6E1F06A5-9F5D-BD6C-67CD-661AA4C51CBE}"/>
          </ac:spMkLst>
        </pc:spChg>
        <pc:spChg chg="mod">
          <ac:chgData name="Helen Gold" userId="cbd4ef97bfbbfd29" providerId="LiveId" clId="{52047239-BB2B-4628-B06A-55AFA73C250E}" dt="2024-10-29T13:21:30.568" v="1045"/>
          <ac:spMkLst>
            <pc:docMk/>
            <pc:sldMk cId="3197945377" sldId="348"/>
            <ac:spMk id="501" creationId="{6C7E91C8-6A4C-0FC8-C1AF-7774EEC3E9E7}"/>
          </ac:spMkLst>
        </pc:spChg>
        <pc:picChg chg="del">
          <ac:chgData name="Helen Gold" userId="cbd4ef97bfbbfd29" providerId="LiveId" clId="{52047239-BB2B-4628-B06A-55AFA73C250E}" dt="2024-10-29T13:22:07.401" v="1058" actId="478"/>
          <ac:picMkLst>
            <pc:docMk/>
            <pc:sldMk cId="3197945377" sldId="348"/>
            <ac:picMk id="5" creationId="{9EE9DBFF-A56B-4B27-C8E0-784CD10971A8}"/>
          </ac:picMkLst>
        </pc:picChg>
      </pc:sldChg>
      <pc:sldChg chg="modSp add mod">
        <pc:chgData name="Helen Gold" userId="cbd4ef97bfbbfd29" providerId="LiveId" clId="{52047239-BB2B-4628-B06A-55AFA73C250E}" dt="2024-10-29T13:27:21.582" v="1120" actId="11"/>
        <pc:sldMkLst>
          <pc:docMk/>
          <pc:sldMk cId="1539139262" sldId="349"/>
        </pc:sldMkLst>
        <pc:spChg chg="mod">
          <ac:chgData name="Helen Gold" userId="cbd4ef97bfbbfd29" providerId="LiveId" clId="{52047239-BB2B-4628-B06A-55AFA73C250E}" dt="2024-10-29T13:27:21.582" v="1120" actId="11"/>
          <ac:spMkLst>
            <pc:docMk/>
            <pc:sldMk cId="1539139262" sldId="349"/>
            <ac:spMk id="496" creationId="{06DED97E-4744-1512-1470-C51FFBC0F715}"/>
          </ac:spMkLst>
        </pc:spChg>
        <pc:spChg chg="mod">
          <ac:chgData name="Helen Gold" userId="cbd4ef97bfbbfd29" providerId="LiveId" clId="{52047239-BB2B-4628-B06A-55AFA73C250E}" dt="2024-10-29T13:26:14.303" v="1095"/>
          <ac:spMkLst>
            <pc:docMk/>
            <pc:sldMk cId="1539139262" sldId="349"/>
            <ac:spMk id="501" creationId="{D50290D1-994C-D1B8-1AD7-8A6878A54EE0}"/>
          </ac:spMkLst>
        </pc:spChg>
      </pc:sldChg>
      <pc:sldChg chg="addSp delSp modSp add mod modNotesTx">
        <pc:chgData name="Helen Gold" userId="cbd4ef97bfbbfd29" providerId="LiveId" clId="{52047239-BB2B-4628-B06A-55AFA73C250E}" dt="2024-11-05T12:12:47.949" v="4510" actId="20577"/>
        <pc:sldMkLst>
          <pc:docMk/>
          <pc:sldMk cId="1727392869" sldId="350"/>
        </pc:sldMkLst>
        <pc:spChg chg="del">
          <ac:chgData name="Helen Gold" userId="cbd4ef97bfbbfd29" providerId="LiveId" clId="{52047239-BB2B-4628-B06A-55AFA73C250E}" dt="2024-10-31T10:53:36.955" v="3017" actId="478"/>
          <ac:spMkLst>
            <pc:docMk/>
            <pc:sldMk cId="1727392869" sldId="350"/>
            <ac:spMk id="3" creationId="{379A2D2A-639F-8AB8-B961-92AD28E60F66}"/>
          </ac:spMkLst>
        </pc:spChg>
        <pc:spChg chg="del">
          <ac:chgData name="Helen Gold" userId="cbd4ef97bfbbfd29" providerId="LiveId" clId="{52047239-BB2B-4628-B06A-55AFA73C250E}" dt="2024-10-31T10:53:44.325" v="3021" actId="478"/>
          <ac:spMkLst>
            <pc:docMk/>
            <pc:sldMk cId="1727392869" sldId="350"/>
            <ac:spMk id="5" creationId="{BC1CE284-C20F-F840-3245-0C0F8C6DAF76}"/>
          </ac:spMkLst>
        </pc:spChg>
        <pc:spChg chg="add mod">
          <ac:chgData name="Helen Gold" userId="cbd4ef97bfbbfd29" providerId="LiveId" clId="{52047239-BB2B-4628-B06A-55AFA73C250E}" dt="2024-10-31T10:54:02.749" v="3024" actId="20577"/>
          <ac:spMkLst>
            <pc:docMk/>
            <pc:sldMk cId="1727392869" sldId="350"/>
            <ac:spMk id="7" creationId="{F9270D0E-8A55-6E11-60FD-8AB805AD9E62}"/>
          </ac:spMkLst>
        </pc:spChg>
        <pc:spChg chg="add mod">
          <ac:chgData name="Helen Gold" userId="cbd4ef97bfbbfd29" providerId="LiveId" clId="{52047239-BB2B-4628-B06A-55AFA73C250E}" dt="2024-10-31T10:53:45.686" v="3022"/>
          <ac:spMkLst>
            <pc:docMk/>
            <pc:sldMk cId="1727392869" sldId="350"/>
            <ac:spMk id="8" creationId="{8F0EE0B6-0B21-BC9A-70D7-BA4481070EA4}"/>
          </ac:spMkLst>
        </pc:spChg>
        <pc:spChg chg="add mod">
          <ac:chgData name="Helen Gold" userId="cbd4ef97bfbbfd29" providerId="LiveId" clId="{52047239-BB2B-4628-B06A-55AFA73C250E}" dt="2024-10-31T10:53:45.686" v="3022"/>
          <ac:spMkLst>
            <pc:docMk/>
            <pc:sldMk cId="1727392869" sldId="350"/>
            <ac:spMk id="9" creationId="{D3ACBAFD-30FC-703C-7D91-2916830341CE}"/>
          </ac:spMkLst>
        </pc:spChg>
        <pc:spChg chg="add mod">
          <ac:chgData name="Helen Gold" userId="cbd4ef97bfbbfd29" providerId="LiveId" clId="{52047239-BB2B-4628-B06A-55AFA73C250E}" dt="2024-10-31T10:54:18.807" v="3026" actId="1076"/>
          <ac:spMkLst>
            <pc:docMk/>
            <pc:sldMk cId="1727392869" sldId="350"/>
            <ac:spMk id="11" creationId="{DEAE94CD-0032-6B2D-7A51-A80A90D5D172}"/>
          </ac:spMkLst>
        </pc:spChg>
        <pc:spChg chg="del">
          <ac:chgData name="Helen Gold" userId="cbd4ef97bfbbfd29" providerId="LiveId" clId="{52047239-BB2B-4628-B06A-55AFA73C250E}" dt="2024-10-31T10:53:42.608" v="3020" actId="478"/>
          <ac:spMkLst>
            <pc:docMk/>
            <pc:sldMk cId="1727392869" sldId="350"/>
            <ac:spMk id="525" creationId="{BE93DB15-29C7-F5AA-DE2C-9CC1E093D27B}"/>
          </ac:spMkLst>
        </pc:spChg>
        <pc:spChg chg="del">
          <ac:chgData name="Helen Gold" userId="cbd4ef97bfbbfd29" providerId="LiveId" clId="{52047239-BB2B-4628-B06A-55AFA73C250E}" dt="2024-10-31T10:53:39.297" v="3018" actId="478"/>
          <ac:spMkLst>
            <pc:docMk/>
            <pc:sldMk cId="1727392869" sldId="350"/>
            <ac:spMk id="526" creationId="{A9824CAD-4261-F86B-7FDA-CC9C544318F0}"/>
          </ac:spMkLst>
        </pc:spChg>
        <pc:graphicFrameChg chg="add mod">
          <ac:chgData name="Helen Gold" userId="cbd4ef97bfbbfd29" providerId="LiveId" clId="{52047239-BB2B-4628-B06A-55AFA73C250E}" dt="2024-10-31T10:53:45.686" v="3022"/>
          <ac:graphicFrameMkLst>
            <pc:docMk/>
            <pc:sldMk cId="1727392869" sldId="350"/>
            <ac:graphicFrameMk id="10" creationId="{0A0E5044-A09D-18D8-B7FD-580565E47F59}"/>
          </ac:graphicFrameMkLst>
        </pc:graphicFrameChg>
        <pc:picChg chg="del">
          <ac:chgData name="Helen Gold" userId="cbd4ef97bfbbfd29" providerId="LiveId" clId="{52047239-BB2B-4628-B06A-55AFA73C250E}" dt="2024-10-31T10:53:40.804" v="3019" actId="478"/>
          <ac:picMkLst>
            <pc:docMk/>
            <pc:sldMk cId="1727392869" sldId="350"/>
            <ac:picMk id="4" creationId="{B36FADEE-A7C5-5BAF-9B5A-A2DD0776AED4}"/>
          </ac:picMkLst>
        </pc:picChg>
        <pc:picChg chg="add mod ord">
          <ac:chgData name="Helen Gold" userId="cbd4ef97bfbbfd29" providerId="LiveId" clId="{52047239-BB2B-4628-B06A-55AFA73C250E}" dt="2024-10-31T10:54:28.042" v="3027" actId="167"/>
          <ac:picMkLst>
            <pc:docMk/>
            <pc:sldMk cId="1727392869" sldId="350"/>
            <ac:picMk id="6" creationId="{6865AEB9-72D4-93E2-8C33-76A3E1D7251C}"/>
          </ac:picMkLst>
        </pc:picChg>
      </pc:sldChg>
      <pc:sldChg chg="addSp delSp modSp add del mod">
        <pc:chgData name="Helen Gold" userId="cbd4ef97bfbbfd29" providerId="LiveId" clId="{52047239-BB2B-4628-B06A-55AFA73C250E}" dt="2024-10-29T17:00:49.994" v="2164" actId="47"/>
        <pc:sldMkLst>
          <pc:docMk/>
          <pc:sldMk cId="4154557626" sldId="351"/>
        </pc:sldMkLst>
        <pc:spChg chg="add mod">
          <ac:chgData name="Helen Gold" userId="cbd4ef97bfbbfd29" providerId="LiveId" clId="{52047239-BB2B-4628-B06A-55AFA73C250E}" dt="2024-10-29T13:32:00.143" v="1232" actId="207"/>
          <ac:spMkLst>
            <pc:docMk/>
            <pc:sldMk cId="4154557626" sldId="351"/>
            <ac:spMk id="3" creationId="{843607D5-2D60-0FBD-2F7B-F97D9396095A}"/>
          </ac:spMkLst>
        </pc:spChg>
        <pc:spChg chg="add mod">
          <ac:chgData name="Helen Gold" userId="cbd4ef97bfbbfd29" providerId="LiveId" clId="{52047239-BB2B-4628-B06A-55AFA73C250E}" dt="2024-10-29T13:32:31.387" v="1251" actId="2085"/>
          <ac:spMkLst>
            <pc:docMk/>
            <pc:sldMk cId="4154557626" sldId="351"/>
            <ac:spMk id="4" creationId="{39DC7B0F-DFBC-289C-48EF-9EBE43136883}"/>
          </ac:spMkLst>
        </pc:spChg>
        <pc:spChg chg="mod">
          <ac:chgData name="Helen Gold" userId="cbd4ef97bfbbfd29" providerId="LiveId" clId="{52047239-BB2B-4628-B06A-55AFA73C250E}" dt="2024-10-29T13:32:41.355" v="1252"/>
          <ac:spMkLst>
            <pc:docMk/>
            <pc:sldMk cId="4154557626" sldId="351"/>
            <ac:spMk id="6" creationId="{38DAE19B-D6BA-F5E1-5083-52C43DA654CF}"/>
          </ac:spMkLst>
        </pc:spChg>
        <pc:spChg chg="mod">
          <ac:chgData name="Helen Gold" userId="cbd4ef97bfbbfd29" providerId="LiveId" clId="{52047239-BB2B-4628-B06A-55AFA73C250E}" dt="2024-10-29T13:33:38.260" v="1387"/>
          <ac:spMkLst>
            <pc:docMk/>
            <pc:sldMk cId="4154557626" sldId="351"/>
            <ac:spMk id="7" creationId="{A6E89177-7321-B222-78CE-68B419A8C5A4}"/>
          </ac:spMkLst>
        </pc:spChg>
        <pc:spChg chg="mod">
          <ac:chgData name="Helen Gold" userId="cbd4ef97bfbbfd29" providerId="LiveId" clId="{52047239-BB2B-4628-B06A-55AFA73C250E}" dt="2024-10-29T13:33:03.973" v="1313"/>
          <ac:spMkLst>
            <pc:docMk/>
            <pc:sldMk cId="4154557626" sldId="351"/>
            <ac:spMk id="9" creationId="{71F77375-C04F-C707-D920-44DB1A804EC1}"/>
          </ac:spMkLst>
        </pc:spChg>
        <pc:spChg chg="mod">
          <ac:chgData name="Helen Gold" userId="cbd4ef97bfbbfd29" providerId="LiveId" clId="{52047239-BB2B-4628-B06A-55AFA73C250E}" dt="2024-10-29T13:33:58.807" v="1393" actId="1035"/>
          <ac:spMkLst>
            <pc:docMk/>
            <pc:sldMk cId="4154557626" sldId="351"/>
            <ac:spMk id="10" creationId="{5FE5397E-119A-E2BD-D3A0-D2C76015EF0A}"/>
          </ac:spMkLst>
        </pc:spChg>
        <pc:spChg chg="add mod">
          <ac:chgData name="Helen Gold" userId="cbd4ef97bfbbfd29" providerId="LiveId" clId="{52047239-BB2B-4628-B06A-55AFA73C250E}" dt="2024-10-29T13:36:08.504" v="1425" actId="1582"/>
          <ac:spMkLst>
            <pc:docMk/>
            <pc:sldMk cId="4154557626" sldId="351"/>
            <ac:spMk id="12" creationId="{48C1E195-5542-CC63-48F9-D596BA8B1A75}"/>
          </ac:spMkLst>
        </pc:spChg>
        <pc:spChg chg="add mod">
          <ac:chgData name="Helen Gold" userId="cbd4ef97bfbbfd29" providerId="LiveId" clId="{52047239-BB2B-4628-B06A-55AFA73C250E}" dt="2024-10-29T13:37:05.471" v="1442" actId="2085"/>
          <ac:spMkLst>
            <pc:docMk/>
            <pc:sldMk cId="4154557626" sldId="351"/>
            <ac:spMk id="13" creationId="{AA92E3E9-83BE-67F0-345C-07D95AF652E5}"/>
          </ac:spMkLst>
        </pc:spChg>
        <pc:spChg chg="mod">
          <ac:chgData name="Helen Gold" userId="cbd4ef97bfbbfd29" providerId="LiveId" clId="{52047239-BB2B-4628-B06A-55AFA73C250E}" dt="2024-10-29T13:37:19.929" v="1443"/>
          <ac:spMkLst>
            <pc:docMk/>
            <pc:sldMk cId="4154557626" sldId="351"/>
            <ac:spMk id="15" creationId="{314BF2EA-BCCE-FA51-50DF-448D6B14121E}"/>
          </ac:spMkLst>
        </pc:spChg>
        <pc:spChg chg="mod">
          <ac:chgData name="Helen Gold" userId="cbd4ef97bfbbfd29" providerId="LiveId" clId="{52047239-BB2B-4628-B06A-55AFA73C250E}" dt="2024-10-29T13:37:40.407" v="1543" actId="20577"/>
          <ac:spMkLst>
            <pc:docMk/>
            <pc:sldMk cId="4154557626" sldId="351"/>
            <ac:spMk id="16" creationId="{784810CA-E0F9-BE47-1052-0E5006E6AD01}"/>
          </ac:spMkLst>
        </pc:spChg>
        <pc:spChg chg="mod">
          <ac:chgData name="Helen Gold" userId="cbd4ef97bfbbfd29" providerId="LiveId" clId="{52047239-BB2B-4628-B06A-55AFA73C250E}" dt="2024-10-29T13:37:43.430" v="1544"/>
          <ac:spMkLst>
            <pc:docMk/>
            <pc:sldMk cId="4154557626" sldId="351"/>
            <ac:spMk id="18" creationId="{CDF3785A-3BC3-E57A-E035-5ADAB0CB9186}"/>
          </ac:spMkLst>
        </pc:spChg>
        <pc:spChg chg="mod">
          <ac:chgData name="Helen Gold" userId="cbd4ef97bfbbfd29" providerId="LiveId" clId="{52047239-BB2B-4628-B06A-55AFA73C250E}" dt="2024-10-29T13:38:09.058" v="1617" actId="1038"/>
          <ac:spMkLst>
            <pc:docMk/>
            <pc:sldMk cId="4154557626" sldId="351"/>
            <ac:spMk id="19" creationId="{E9BFF35F-3572-4911-B201-381DB722B545}"/>
          </ac:spMkLst>
        </pc:spChg>
        <pc:spChg chg="add mod">
          <ac:chgData name="Helen Gold" userId="cbd4ef97bfbbfd29" providerId="LiveId" clId="{52047239-BB2B-4628-B06A-55AFA73C250E}" dt="2024-10-29T13:43:58.146" v="1642" actId="1076"/>
          <ac:spMkLst>
            <pc:docMk/>
            <pc:sldMk cId="4154557626" sldId="351"/>
            <ac:spMk id="21" creationId="{1C18483D-6521-4A7D-7BD1-7C204922AAAC}"/>
          </ac:spMkLst>
        </pc:spChg>
        <pc:spChg chg="del">
          <ac:chgData name="Helen Gold" userId="cbd4ef97bfbbfd29" providerId="LiveId" clId="{52047239-BB2B-4628-B06A-55AFA73C250E}" dt="2024-10-29T13:28:38.093" v="1158" actId="478"/>
          <ac:spMkLst>
            <pc:docMk/>
            <pc:sldMk cId="4154557626" sldId="351"/>
            <ac:spMk id="496" creationId="{BA50E499-2FBF-19E2-D487-D304FEE2EF20}"/>
          </ac:spMkLst>
        </pc:spChg>
        <pc:spChg chg="mod">
          <ac:chgData name="Helen Gold" userId="cbd4ef97bfbbfd29" providerId="LiveId" clId="{52047239-BB2B-4628-B06A-55AFA73C250E}" dt="2024-10-29T13:28:26.311" v="1157" actId="20577"/>
          <ac:spMkLst>
            <pc:docMk/>
            <pc:sldMk cId="4154557626" sldId="351"/>
            <ac:spMk id="501" creationId="{43B08C05-EE4A-EE9F-EF53-D6969B27CF55}"/>
          </ac:spMkLst>
        </pc:spChg>
        <pc:grpChg chg="add mod">
          <ac:chgData name="Helen Gold" userId="cbd4ef97bfbbfd29" providerId="LiveId" clId="{52047239-BB2B-4628-B06A-55AFA73C250E}" dt="2024-10-29T13:45:08.593" v="1655" actId="1076"/>
          <ac:grpSpMkLst>
            <pc:docMk/>
            <pc:sldMk cId="4154557626" sldId="351"/>
            <ac:grpSpMk id="2" creationId="{49C95B5E-42D6-64E2-7517-AFE4A342AA1D}"/>
          </ac:grpSpMkLst>
        </pc:grpChg>
        <pc:grpChg chg="add mod">
          <ac:chgData name="Helen Gold" userId="cbd4ef97bfbbfd29" providerId="LiveId" clId="{52047239-BB2B-4628-B06A-55AFA73C250E}" dt="2024-10-29T13:45:22.101" v="1657" actId="1076"/>
          <ac:grpSpMkLst>
            <pc:docMk/>
            <pc:sldMk cId="4154557626" sldId="351"/>
            <ac:grpSpMk id="5" creationId="{9736AEB4-EDC2-2A55-7713-67ADB0DE0224}"/>
          </ac:grpSpMkLst>
        </pc:grpChg>
        <pc:grpChg chg="add mod">
          <ac:chgData name="Helen Gold" userId="cbd4ef97bfbbfd29" providerId="LiveId" clId="{52047239-BB2B-4628-B06A-55AFA73C250E}" dt="2024-10-29T13:45:39.809" v="1659" actId="1076"/>
          <ac:grpSpMkLst>
            <pc:docMk/>
            <pc:sldMk cId="4154557626" sldId="351"/>
            <ac:grpSpMk id="8" creationId="{4020CC02-DFA8-1DE5-79AB-2AAFE099841B}"/>
          </ac:grpSpMkLst>
        </pc:grpChg>
        <pc:grpChg chg="add mod">
          <ac:chgData name="Helen Gold" userId="cbd4ef97bfbbfd29" providerId="LiveId" clId="{52047239-BB2B-4628-B06A-55AFA73C250E}" dt="2024-10-29T13:44:19.993" v="1645" actId="1076"/>
          <ac:grpSpMkLst>
            <pc:docMk/>
            <pc:sldMk cId="4154557626" sldId="351"/>
            <ac:grpSpMk id="11" creationId="{87EC9A28-3AA7-02AC-7E2A-84AFCFBF6D95}"/>
          </ac:grpSpMkLst>
        </pc:grpChg>
        <pc:grpChg chg="add mod">
          <ac:chgData name="Helen Gold" userId="cbd4ef97bfbbfd29" providerId="LiveId" clId="{52047239-BB2B-4628-B06A-55AFA73C250E}" dt="2024-10-29T13:44:58.780" v="1653" actId="1076"/>
          <ac:grpSpMkLst>
            <pc:docMk/>
            <pc:sldMk cId="4154557626" sldId="351"/>
            <ac:grpSpMk id="14" creationId="{37CEFF35-8044-728F-9B79-A8C8D9E0BA3D}"/>
          </ac:grpSpMkLst>
        </pc:grpChg>
        <pc:grpChg chg="add mod">
          <ac:chgData name="Helen Gold" userId="cbd4ef97bfbbfd29" providerId="LiveId" clId="{52047239-BB2B-4628-B06A-55AFA73C250E}" dt="2024-10-29T13:45:46.265" v="1660" actId="1076"/>
          <ac:grpSpMkLst>
            <pc:docMk/>
            <pc:sldMk cId="4154557626" sldId="351"/>
            <ac:grpSpMk id="17" creationId="{A8548BB1-E071-859C-62C7-7EFC71D5483F}"/>
          </ac:grpSpMkLst>
        </pc:grpChg>
        <pc:graphicFrameChg chg="add del mod modGraphic">
          <ac:chgData name="Helen Gold" userId="cbd4ef97bfbbfd29" providerId="LiveId" clId="{52047239-BB2B-4628-B06A-55AFA73C250E}" dt="2024-10-29T16:29:26.643" v="1772" actId="478"/>
          <ac:graphicFrameMkLst>
            <pc:docMk/>
            <pc:sldMk cId="4154557626" sldId="351"/>
            <ac:graphicFrameMk id="22" creationId="{037A6B1B-76AA-C68A-D6EC-1BA3EEADEBB3}"/>
          </ac:graphicFrameMkLst>
        </pc:graphicFrameChg>
        <pc:picChg chg="add mod ord">
          <ac:chgData name="Helen Gold" userId="cbd4ef97bfbbfd29" providerId="LiveId" clId="{52047239-BB2B-4628-B06A-55AFA73C250E}" dt="2024-10-29T13:53:58.860" v="1768"/>
          <ac:picMkLst>
            <pc:docMk/>
            <pc:sldMk cId="4154557626" sldId="351"/>
            <ac:picMk id="20" creationId="{3D872EC8-F85A-3A98-B00A-C5F9762D784B}"/>
          </ac:picMkLst>
        </pc:picChg>
      </pc:sldChg>
      <pc:sldChg chg="addSp delSp modSp add del mod">
        <pc:chgData name="Helen Gold" userId="cbd4ef97bfbbfd29" providerId="LiveId" clId="{52047239-BB2B-4628-B06A-55AFA73C250E}" dt="2024-10-29T18:29:57.019" v="2527" actId="47"/>
        <pc:sldMkLst>
          <pc:docMk/>
          <pc:sldMk cId="553246557" sldId="352"/>
        </pc:sldMkLst>
        <pc:spChg chg="del topLvl">
          <ac:chgData name="Helen Gold" userId="cbd4ef97bfbbfd29" providerId="LiveId" clId="{52047239-BB2B-4628-B06A-55AFA73C250E}" dt="2024-10-29T16:34:57.751" v="1886" actId="478"/>
          <ac:spMkLst>
            <pc:docMk/>
            <pc:sldMk cId="553246557" sldId="352"/>
            <ac:spMk id="18" creationId="{E9AEF724-0011-5388-CB9E-B680452ED9A3}"/>
          </ac:spMkLst>
        </pc:spChg>
        <pc:spChg chg="del topLvl">
          <ac:chgData name="Helen Gold" userId="cbd4ef97bfbbfd29" providerId="LiveId" clId="{52047239-BB2B-4628-B06A-55AFA73C250E}" dt="2024-10-29T16:34:56.021" v="1885" actId="478"/>
          <ac:spMkLst>
            <pc:docMk/>
            <pc:sldMk cId="553246557" sldId="352"/>
            <ac:spMk id="19" creationId="{DF2B2A90-7D59-6FB6-B1A7-51326A2455A7}"/>
          </ac:spMkLst>
        </pc:spChg>
        <pc:spChg chg="mod">
          <ac:chgData name="Helen Gold" userId="cbd4ef97bfbbfd29" providerId="LiveId" clId="{52047239-BB2B-4628-B06A-55AFA73C250E}" dt="2024-10-29T18:29:33.250" v="2526" actId="1076"/>
          <ac:spMkLst>
            <pc:docMk/>
            <pc:sldMk cId="553246557" sldId="352"/>
            <ac:spMk id="21" creationId="{4B0BF35A-406A-B898-4A99-CF6BE3B2353A}"/>
          </ac:spMkLst>
        </pc:spChg>
        <pc:spChg chg="add del mod">
          <ac:chgData name="Helen Gold" userId="cbd4ef97bfbbfd29" providerId="LiveId" clId="{52047239-BB2B-4628-B06A-55AFA73C250E}" dt="2024-10-29T16:46:23.318" v="1996" actId="478"/>
          <ac:spMkLst>
            <pc:docMk/>
            <pc:sldMk cId="553246557" sldId="352"/>
            <ac:spMk id="23" creationId="{7C913104-63CE-91F3-57E5-0FE65C31D124}"/>
          </ac:spMkLst>
        </pc:spChg>
        <pc:spChg chg="mod">
          <ac:chgData name="Helen Gold" userId="cbd4ef97bfbbfd29" providerId="LiveId" clId="{52047239-BB2B-4628-B06A-55AFA73C250E}" dt="2024-10-29T17:11:31.323" v="2233" actId="20577"/>
          <ac:spMkLst>
            <pc:docMk/>
            <pc:sldMk cId="553246557" sldId="352"/>
            <ac:spMk id="501" creationId="{22D7F916-D443-AA2F-C666-4724382555F5}"/>
          </ac:spMkLst>
        </pc:spChg>
        <pc:grpChg chg="del">
          <ac:chgData name="Helen Gold" userId="cbd4ef97bfbbfd29" providerId="LiveId" clId="{52047239-BB2B-4628-B06A-55AFA73C250E}" dt="2024-10-29T16:34:30.917" v="1881" actId="478"/>
          <ac:grpSpMkLst>
            <pc:docMk/>
            <pc:sldMk cId="553246557" sldId="352"/>
            <ac:grpSpMk id="2" creationId="{C6A47B1A-34EF-25AB-978B-314E3AA8D614}"/>
          </ac:grpSpMkLst>
        </pc:grpChg>
        <pc:grpChg chg="del">
          <ac:chgData name="Helen Gold" userId="cbd4ef97bfbbfd29" providerId="LiveId" clId="{52047239-BB2B-4628-B06A-55AFA73C250E}" dt="2024-10-29T16:34:46.152" v="1883" actId="478"/>
          <ac:grpSpMkLst>
            <pc:docMk/>
            <pc:sldMk cId="553246557" sldId="352"/>
            <ac:grpSpMk id="5" creationId="{FB7F88D9-DFC9-1EB5-C21C-9201C722CE99}"/>
          </ac:grpSpMkLst>
        </pc:grpChg>
        <pc:grpChg chg="del">
          <ac:chgData name="Helen Gold" userId="cbd4ef97bfbbfd29" providerId="LiveId" clId="{52047239-BB2B-4628-B06A-55AFA73C250E}" dt="2024-10-29T16:34:46.152" v="1883" actId="478"/>
          <ac:grpSpMkLst>
            <pc:docMk/>
            <pc:sldMk cId="553246557" sldId="352"/>
            <ac:grpSpMk id="8" creationId="{D24502A2-AAF8-7E51-1E9F-FA18DA823B65}"/>
          </ac:grpSpMkLst>
        </pc:grpChg>
        <pc:grpChg chg="del">
          <ac:chgData name="Helen Gold" userId="cbd4ef97bfbbfd29" providerId="LiveId" clId="{52047239-BB2B-4628-B06A-55AFA73C250E}" dt="2024-10-29T16:34:46.152" v="1883" actId="478"/>
          <ac:grpSpMkLst>
            <pc:docMk/>
            <pc:sldMk cId="553246557" sldId="352"/>
            <ac:grpSpMk id="11" creationId="{FC40D77B-2469-90F9-4627-4461008F78B1}"/>
          </ac:grpSpMkLst>
        </pc:grpChg>
        <pc:grpChg chg="del">
          <ac:chgData name="Helen Gold" userId="cbd4ef97bfbbfd29" providerId="LiveId" clId="{52047239-BB2B-4628-B06A-55AFA73C250E}" dt="2024-10-29T16:34:29.174" v="1880" actId="478"/>
          <ac:grpSpMkLst>
            <pc:docMk/>
            <pc:sldMk cId="553246557" sldId="352"/>
            <ac:grpSpMk id="14" creationId="{2CA421A7-0EF2-1158-C9C9-35D048F8DCC9}"/>
          </ac:grpSpMkLst>
        </pc:grpChg>
        <pc:grpChg chg="del">
          <ac:chgData name="Helen Gold" userId="cbd4ef97bfbbfd29" providerId="LiveId" clId="{52047239-BB2B-4628-B06A-55AFA73C250E}" dt="2024-10-29T16:34:56.021" v="1885" actId="478"/>
          <ac:grpSpMkLst>
            <pc:docMk/>
            <pc:sldMk cId="553246557" sldId="352"/>
            <ac:grpSpMk id="17" creationId="{DD8584B6-F499-5448-6C71-046D1F40B826}"/>
          </ac:grpSpMkLst>
        </pc:grpChg>
        <pc:graphicFrameChg chg="mod modGraphic">
          <ac:chgData name="Helen Gold" userId="cbd4ef97bfbbfd29" providerId="LiveId" clId="{52047239-BB2B-4628-B06A-55AFA73C250E}" dt="2024-10-29T17:00:02.241" v="2163" actId="404"/>
          <ac:graphicFrameMkLst>
            <pc:docMk/>
            <pc:sldMk cId="553246557" sldId="352"/>
            <ac:graphicFrameMk id="22" creationId="{410178E8-9ABC-1979-B1F5-C2CA361FAE34}"/>
          </ac:graphicFrameMkLst>
        </pc:graphicFrameChg>
        <pc:picChg chg="mod ord">
          <ac:chgData name="Helen Gold" userId="cbd4ef97bfbbfd29" providerId="LiveId" clId="{52047239-BB2B-4628-B06A-55AFA73C250E}" dt="2024-10-29T18:25:31.815" v="2519" actId="14100"/>
          <ac:picMkLst>
            <pc:docMk/>
            <pc:sldMk cId="553246557" sldId="352"/>
            <ac:picMk id="20" creationId="{246BB7A6-F552-1643-CEC8-47E704D2C7E2}"/>
          </ac:picMkLst>
        </pc:picChg>
      </pc:sldChg>
      <pc:sldChg chg="add del">
        <pc:chgData name="Helen Gold" userId="cbd4ef97bfbbfd29" providerId="LiveId" clId="{52047239-BB2B-4628-B06A-55AFA73C250E}" dt="2024-10-29T17:10:07.274" v="2190" actId="47"/>
        <pc:sldMkLst>
          <pc:docMk/>
          <pc:sldMk cId="3363026321" sldId="353"/>
        </pc:sldMkLst>
      </pc:sldChg>
      <pc:sldChg chg="modSp add mod">
        <pc:chgData name="Helen Gold" userId="cbd4ef97bfbbfd29" providerId="LiveId" clId="{52047239-BB2B-4628-B06A-55AFA73C250E}" dt="2024-10-29T18:20:40.607" v="2508" actId="1076"/>
        <pc:sldMkLst>
          <pc:docMk/>
          <pc:sldMk cId="958580308" sldId="354"/>
        </pc:sldMkLst>
        <pc:spChg chg="mod">
          <ac:chgData name="Helen Gold" userId="cbd4ef97bfbbfd29" providerId="LiveId" clId="{52047239-BB2B-4628-B06A-55AFA73C250E}" dt="2024-10-29T18:20:40.607" v="2508" actId="1076"/>
          <ac:spMkLst>
            <pc:docMk/>
            <pc:sldMk cId="958580308" sldId="354"/>
            <ac:spMk id="21" creationId="{A244EE29-6F2E-2A19-0B84-2609C49928A2}"/>
          </ac:spMkLst>
        </pc:spChg>
        <pc:spChg chg="mod">
          <ac:chgData name="Helen Gold" userId="cbd4ef97bfbbfd29" providerId="LiveId" clId="{52047239-BB2B-4628-B06A-55AFA73C250E}" dt="2024-10-29T17:11:27.460" v="2231" actId="20577"/>
          <ac:spMkLst>
            <pc:docMk/>
            <pc:sldMk cId="958580308" sldId="354"/>
            <ac:spMk id="501" creationId="{E2349500-3943-214C-CE2D-D07BB3CDA5A7}"/>
          </ac:spMkLst>
        </pc:spChg>
        <pc:graphicFrameChg chg="mod">
          <ac:chgData name="Helen Gold" userId="cbd4ef97bfbbfd29" providerId="LiveId" clId="{52047239-BB2B-4628-B06A-55AFA73C250E}" dt="2024-10-29T17:22:37.345" v="2296" actId="20578"/>
          <ac:graphicFrameMkLst>
            <pc:docMk/>
            <pc:sldMk cId="958580308" sldId="354"/>
            <ac:graphicFrameMk id="22" creationId="{FAF1099A-E6DE-F182-3E14-A504C2BFCBB8}"/>
          </ac:graphicFrameMkLst>
        </pc:graphicFrameChg>
        <pc:picChg chg="mod">
          <ac:chgData name="Helen Gold" userId="cbd4ef97bfbbfd29" providerId="LiveId" clId="{52047239-BB2B-4628-B06A-55AFA73C250E}" dt="2024-10-29T18:19:39.206" v="2495" actId="1076"/>
          <ac:picMkLst>
            <pc:docMk/>
            <pc:sldMk cId="958580308" sldId="354"/>
            <ac:picMk id="20" creationId="{C2FE1C5D-05BD-06C7-C686-26448720FF6D}"/>
          </ac:picMkLst>
        </pc:picChg>
      </pc:sldChg>
      <pc:sldChg chg="modSp add del mod">
        <pc:chgData name="Helen Gold" userId="cbd4ef97bfbbfd29" providerId="LiveId" clId="{52047239-BB2B-4628-B06A-55AFA73C250E}" dt="2024-10-29T17:02:47.625" v="2187" actId="47"/>
        <pc:sldMkLst>
          <pc:docMk/>
          <pc:sldMk cId="2919441171" sldId="354"/>
        </pc:sldMkLst>
        <pc:graphicFrameChg chg="mod">
          <ac:chgData name="Helen Gold" userId="cbd4ef97bfbbfd29" providerId="LiveId" clId="{52047239-BB2B-4628-B06A-55AFA73C250E}" dt="2024-10-29T17:02:35.899" v="2186" actId="1076"/>
          <ac:graphicFrameMkLst>
            <pc:docMk/>
            <pc:sldMk cId="2919441171" sldId="354"/>
            <ac:graphicFrameMk id="22" creationId="{6078D5C0-1253-CB1E-2865-9587A59E08C2}"/>
          </ac:graphicFrameMkLst>
        </pc:graphicFrameChg>
      </pc:sldChg>
      <pc:sldChg chg="addSp delSp modSp add del mod">
        <pc:chgData name="Helen Gold" userId="cbd4ef97bfbbfd29" providerId="LiveId" clId="{52047239-BB2B-4628-B06A-55AFA73C250E}" dt="2024-10-29T18:31:15.475" v="2533" actId="47"/>
        <pc:sldMkLst>
          <pc:docMk/>
          <pc:sldMk cId="3522467068" sldId="355"/>
        </pc:sldMkLst>
        <pc:spChg chg="add mod">
          <ac:chgData name="Helen Gold" userId="cbd4ef97bfbbfd29" providerId="LiveId" clId="{52047239-BB2B-4628-B06A-55AFA73C250E}" dt="2024-10-29T17:12:07.038" v="2238"/>
          <ac:spMkLst>
            <pc:docMk/>
            <pc:sldMk cId="3522467068" sldId="355"/>
            <ac:spMk id="2" creationId="{EC096981-0D54-E7AE-3D74-9C7D14B5505F}"/>
          </ac:spMkLst>
        </pc:spChg>
        <pc:spChg chg="add mod">
          <ac:chgData name="Helen Gold" userId="cbd4ef97bfbbfd29" providerId="LiveId" clId="{52047239-BB2B-4628-B06A-55AFA73C250E}" dt="2024-10-29T17:12:24.998" v="2245"/>
          <ac:spMkLst>
            <pc:docMk/>
            <pc:sldMk cId="3522467068" sldId="355"/>
            <ac:spMk id="3" creationId="{D431B411-D21E-BD50-C7F0-E3CCD01AA921}"/>
          </ac:spMkLst>
        </pc:spChg>
        <pc:spChg chg="add mod">
          <ac:chgData name="Helen Gold" userId="cbd4ef97bfbbfd29" providerId="LiveId" clId="{52047239-BB2B-4628-B06A-55AFA73C250E}" dt="2024-10-29T18:05:03.861" v="2446"/>
          <ac:spMkLst>
            <pc:docMk/>
            <pc:sldMk cId="3522467068" sldId="355"/>
            <ac:spMk id="6" creationId="{F021DA4E-E8F5-CF2F-67E1-AE3FBAE03392}"/>
          </ac:spMkLst>
        </pc:spChg>
        <pc:spChg chg="del">
          <ac:chgData name="Helen Gold" userId="cbd4ef97bfbbfd29" providerId="LiveId" clId="{52047239-BB2B-4628-B06A-55AFA73C250E}" dt="2024-10-29T18:05:03.067" v="2445" actId="478"/>
          <ac:spMkLst>
            <pc:docMk/>
            <pc:sldMk cId="3522467068" sldId="355"/>
            <ac:spMk id="21" creationId="{B4BD59E2-64FD-29D6-FFE1-EEA83BE51DBF}"/>
          </ac:spMkLst>
        </pc:spChg>
        <pc:spChg chg="del">
          <ac:chgData name="Helen Gold" userId="cbd4ef97bfbbfd29" providerId="LiveId" clId="{52047239-BB2B-4628-B06A-55AFA73C250E}" dt="2024-10-29T17:12:05.422" v="2237" actId="478"/>
          <ac:spMkLst>
            <pc:docMk/>
            <pc:sldMk cId="3522467068" sldId="355"/>
            <ac:spMk id="500" creationId="{751BF80D-6800-415C-A264-A814FD90E959}"/>
          </ac:spMkLst>
        </pc:spChg>
        <pc:spChg chg="del mod">
          <ac:chgData name="Helen Gold" userId="cbd4ef97bfbbfd29" providerId="LiveId" clId="{52047239-BB2B-4628-B06A-55AFA73C250E}" dt="2024-10-29T17:12:17.112" v="2240" actId="478"/>
          <ac:spMkLst>
            <pc:docMk/>
            <pc:sldMk cId="3522467068" sldId="355"/>
            <ac:spMk id="501" creationId="{9CFA33A4-BB08-4402-030C-3872BE926F59}"/>
          </ac:spMkLst>
        </pc:spChg>
        <pc:graphicFrameChg chg="add mod">
          <ac:chgData name="Helen Gold" userId="cbd4ef97bfbbfd29" providerId="LiveId" clId="{52047239-BB2B-4628-B06A-55AFA73C250E}" dt="2024-10-29T18:06:04.075" v="2472"/>
          <ac:graphicFrameMkLst>
            <pc:docMk/>
            <pc:sldMk cId="3522467068" sldId="355"/>
            <ac:graphicFrameMk id="4" creationId="{38BD1C5A-7CAA-FBCD-E4CD-1AF5ACDDA86E}"/>
          </ac:graphicFrameMkLst>
        </pc:graphicFrameChg>
        <pc:graphicFrameChg chg="del mod modGraphic">
          <ac:chgData name="Helen Gold" userId="cbd4ef97bfbbfd29" providerId="LiveId" clId="{52047239-BB2B-4628-B06A-55AFA73C250E}" dt="2024-10-29T17:42:12.721" v="2375" actId="478"/>
          <ac:graphicFrameMkLst>
            <pc:docMk/>
            <pc:sldMk cId="3522467068" sldId="355"/>
            <ac:graphicFrameMk id="22" creationId="{4B043286-0591-F3DF-3FFC-9504B0D5211A}"/>
          </ac:graphicFrameMkLst>
        </pc:graphicFrameChg>
        <pc:picChg chg="add mod ord">
          <ac:chgData name="Helen Gold" userId="cbd4ef97bfbbfd29" providerId="LiveId" clId="{52047239-BB2B-4628-B06A-55AFA73C250E}" dt="2024-10-29T18:06:18.588" v="2473" actId="167"/>
          <ac:picMkLst>
            <pc:docMk/>
            <pc:sldMk cId="3522467068" sldId="355"/>
            <ac:picMk id="5" creationId="{67BA72F7-6526-F04D-AE20-8C6079E8FF2D}"/>
          </ac:picMkLst>
        </pc:picChg>
        <pc:picChg chg="del mod">
          <ac:chgData name="Helen Gold" userId="cbd4ef97bfbbfd29" providerId="LiveId" clId="{52047239-BB2B-4628-B06A-55AFA73C250E}" dt="2024-10-29T17:56:11.670" v="2403" actId="478"/>
          <ac:picMkLst>
            <pc:docMk/>
            <pc:sldMk cId="3522467068" sldId="355"/>
            <ac:picMk id="20" creationId="{058351C3-CB24-9BBD-8E7B-69882634572D}"/>
          </ac:picMkLst>
        </pc:picChg>
      </pc:sldChg>
      <pc:sldChg chg="addSp delSp modSp add mod">
        <pc:chgData name="Helen Gold" userId="cbd4ef97bfbbfd29" providerId="LiveId" clId="{52047239-BB2B-4628-B06A-55AFA73C250E}" dt="2024-10-29T18:04:36.078" v="2444"/>
        <pc:sldMkLst>
          <pc:docMk/>
          <pc:sldMk cId="3233136470" sldId="356"/>
        </pc:sldMkLst>
        <pc:spChg chg="mod">
          <ac:chgData name="Helen Gold" userId="cbd4ef97bfbbfd29" providerId="LiveId" clId="{52047239-BB2B-4628-B06A-55AFA73C250E}" dt="2024-10-29T18:04:36.078" v="2444"/>
          <ac:spMkLst>
            <pc:docMk/>
            <pc:sldMk cId="3233136470" sldId="356"/>
            <ac:spMk id="21" creationId="{85AE0ACB-D418-786B-F6D5-07E1053A924E}"/>
          </ac:spMkLst>
        </pc:spChg>
        <pc:graphicFrameChg chg="mod">
          <ac:chgData name="Helen Gold" userId="cbd4ef97bfbbfd29" providerId="LiveId" clId="{52047239-BB2B-4628-B06A-55AFA73C250E}" dt="2024-10-29T17:51:19.822" v="2383" actId="20577"/>
          <ac:graphicFrameMkLst>
            <pc:docMk/>
            <pc:sldMk cId="3233136470" sldId="356"/>
            <ac:graphicFrameMk id="4" creationId="{EF8542FE-06C7-7009-438E-E9250DC37C13}"/>
          </ac:graphicFrameMkLst>
        </pc:graphicFrameChg>
        <pc:picChg chg="add mod ord">
          <ac:chgData name="Helen Gold" userId="cbd4ef97bfbbfd29" providerId="LiveId" clId="{52047239-BB2B-4628-B06A-55AFA73C250E}" dt="2024-10-29T17:55:47.191" v="2402" actId="29295"/>
          <ac:picMkLst>
            <pc:docMk/>
            <pc:sldMk cId="3233136470" sldId="356"/>
            <ac:picMk id="5" creationId="{4BD0BA70-7312-3991-1197-31E337B32CBE}"/>
          </ac:picMkLst>
        </pc:picChg>
        <pc:picChg chg="del mod">
          <ac:chgData name="Helen Gold" userId="cbd4ef97bfbbfd29" providerId="LiveId" clId="{52047239-BB2B-4628-B06A-55AFA73C250E}" dt="2024-10-29T17:52:26.833" v="2394" actId="478"/>
          <ac:picMkLst>
            <pc:docMk/>
            <pc:sldMk cId="3233136470" sldId="356"/>
            <ac:picMk id="20" creationId="{C87943D9-45B4-9366-DC7B-36DBA1B35615}"/>
          </ac:picMkLst>
        </pc:picChg>
      </pc:sldChg>
      <pc:sldChg chg="addSp delSp modSp add del mod">
        <pc:chgData name="Helen Gold" userId="cbd4ef97bfbbfd29" providerId="LiveId" clId="{52047239-BB2B-4628-B06A-55AFA73C250E}" dt="2024-10-29T17:42:48.090" v="2377" actId="47"/>
        <pc:sldMkLst>
          <pc:docMk/>
          <pc:sldMk cId="3513840904" sldId="356"/>
        </pc:sldMkLst>
        <pc:spChg chg="add del mod topLvl">
          <ac:chgData name="Helen Gold" userId="cbd4ef97bfbbfd29" providerId="LiveId" clId="{52047239-BB2B-4628-B06A-55AFA73C250E}" dt="2024-10-29T17:25:09.829" v="2307" actId="478"/>
          <ac:spMkLst>
            <pc:docMk/>
            <pc:sldMk cId="3513840904" sldId="356"/>
            <ac:spMk id="3" creationId="{0DE5A929-E77F-0DD9-D1E5-DF1407F17F1E}"/>
          </ac:spMkLst>
        </pc:spChg>
        <pc:spChg chg="add del mod topLvl">
          <ac:chgData name="Helen Gold" userId="cbd4ef97bfbbfd29" providerId="LiveId" clId="{52047239-BB2B-4628-B06A-55AFA73C250E}" dt="2024-10-29T17:25:15.106" v="2308" actId="478"/>
          <ac:spMkLst>
            <pc:docMk/>
            <pc:sldMk cId="3513840904" sldId="356"/>
            <ac:spMk id="4" creationId="{AF539FEC-780D-AC51-E3F1-9B7201A15D36}"/>
          </ac:spMkLst>
        </pc:spChg>
        <pc:spChg chg="add mod">
          <ac:chgData name="Helen Gold" userId="cbd4ef97bfbbfd29" providerId="LiveId" clId="{52047239-BB2B-4628-B06A-55AFA73C250E}" dt="2024-10-29T17:38:57.511" v="2342"/>
          <ac:spMkLst>
            <pc:docMk/>
            <pc:sldMk cId="3513840904" sldId="356"/>
            <ac:spMk id="6" creationId="{D758A64F-1430-580D-1357-CE3D8943BBAA}"/>
          </ac:spMkLst>
        </pc:spChg>
        <pc:spChg chg="add mod">
          <ac:chgData name="Helen Gold" userId="cbd4ef97bfbbfd29" providerId="LiveId" clId="{52047239-BB2B-4628-B06A-55AFA73C250E}" dt="2024-10-29T17:38:57.511" v="2342"/>
          <ac:spMkLst>
            <pc:docMk/>
            <pc:sldMk cId="3513840904" sldId="356"/>
            <ac:spMk id="7" creationId="{2BF616BA-01F8-D310-E1B2-282FB90BAEF5}"/>
          </ac:spMkLst>
        </pc:spChg>
        <pc:spChg chg="add del mod topLvl">
          <ac:chgData name="Helen Gold" userId="cbd4ef97bfbbfd29" providerId="LiveId" clId="{52047239-BB2B-4628-B06A-55AFA73C250E}" dt="2024-10-29T17:39:40.135" v="2368" actId="478"/>
          <ac:spMkLst>
            <pc:docMk/>
            <pc:sldMk cId="3513840904" sldId="356"/>
            <ac:spMk id="9" creationId="{EB89BFA9-E5FD-E58B-88A7-531BE9B98255}"/>
          </ac:spMkLst>
        </pc:spChg>
        <pc:spChg chg="add del mod topLvl">
          <ac:chgData name="Helen Gold" userId="cbd4ef97bfbbfd29" providerId="LiveId" clId="{52047239-BB2B-4628-B06A-55AFA73C250E}" dt="2024-10-29T17:39:25.992" v="2364" actId="478"/>
          <ac:spMkLst>
            <pc:docMk/>
            <pc:sldMk cId="3513840904" sldId="356"/>
            <ac:spMk id="10" creationId="{41D5B30D-53BA-A275-E791-FEC92A5BE798}"/>
          </ac:spMkLst>
        </pc:spChg>
        <pc:grpChg chg="add del mod">
          <ac:chgData name="Helen Gold" userId="cbd4ef97bfbbfd29" providerId="LiveId" clId="{52047239-BB2B-4628-B06A-55AFA73C250E}" dt="2024-10-29T17:25:09.829" v="2307" actId="478"/>
          <ac:grpSpMkLst>
            <pc:docMk/>
            <pc:sldMk cId="3513840904" sldId="356"/>
            <ac:grpSpMk id="2" creationId="{8806784B-A616-CADE-B624-D74A4DD7AFD1}"/>
          </ac:grpSpMkLst>
        </pc:grpChg>
        <pc:grpChg chg="add mod">
          <ac:chgData name="Helen Gold" userId="cbd4ef97bfbbfd29" providerId="LiveId" clId="{52047239-BB2B-4628-B06A-55AFA73C250E}" dt="2024-10-29T17:38:57.511" v="2342"/>
          <ac:grpSpMkLst>
            <pc:docMk/>
            <pc:sldMk cId="3513840904" sldId="356"/>
            <ac:grpSpMk id="5" creationId="{C5676E67-441B-91B9-BECB-6E2A730B4EEC}"/>
          </ac:grpSpMkLst>
        </pc:grpChg>
        <pc:grpChg chg="add del mod">
          <ac:chgData name="Helen Gold" userId="cbd4ef97bfbbfd29" providerId="LiveId" clId="{52047239-BB2B-4628-B06A-55AFA73C250E}" dt="2024-10-29T17:39:25.992" v="2364" actId="478"/>
          <ac:grpSpMkLst>
            <pc:docMk/>
            <pc:sldMk cId="3513840904" sldId="356"/>
            <ac:grpSpMk id="8" creationId="{E336370C-B15C-EAE9-74C1-8C6CEB0209EC}"/>
          </ac:grpSpMkLst>
        </pc:grpChg>
        <pc:graphicFrameChg chg="mod modGraphic">
          <ac:chgData name="Helen Gold" userId="cbd4ef97bfbbfd29" providerId="LiveId" clId="{52047239-BB2B-4628-B06A-55AFA73C250E}" dt="2024-10-29T17:41:27.189" v="2374" actId="20577"/>
          <ac:graphicFrameMkLst>
            <pc:docMk/>
            <pc:sldMk cId="3513840904" sldId="356"/>
            <ac:graphicFrameMk id="22" creationId="{F541998F-59D0-B05B-A686-AB892021E95F}"/>
          </ac:graphicFrameMkLst>
        </pc:graphicFrameChg>
      </pc:sldChg>
      <pc:sldChg chg="modSp add del">
        <pc:chgData name="Helen Gold" userId="cbd4ef97bfbbfd29" providerId="LiveId" clId="{52047239-BB2B-4628-B06A-55AFA73C250E}" dt="2024-10-29T18:17:41.618" v="2482" actId="47"/>
        <pc:sldMkLst>
          <pc:docMk/>
          <pc:sldMk cId="3356970895" sldId="357"/>
        </pc:sldMkLst>
        <pc:graphicFrameChg chg="mod">
          <ac:chgData name="Helen Gold" userId="cbd4ef97bfbbfd29" providerId="LiveId" clId="{52047239-BB2B-4628-B06A-55AFA73C250E}" dt="2024-10-29T18:08:13.689" v="2476" actId="692"/>
          <ac:graphicFrameMkLst>
            <pc:docMk/>
            <pc:sldMk cId="3356970895" sldId="357"/>
            <ac:graphicFrameMk id="4" creationId="{6ADF552C-6313-48B9-0001-B851867052CD}"/>
          </ac:graphicFrameMkLst>
        </pc:graphicFrameChg>
        <pc:picChg chg="mod">
          <ac:chgData name="Helen Gold" userId="cbd4ef97bfbbfd29" providerId="LiveId" clId="{52047239-BB2B-4628-B06A-55AFA73C250E}" dt="2024-10-29T18:09:24.358" v="2481"/>
          <ac:picMkLst>
            <pc:docMk/>
            <pc:sldMk cId="3356970895" sldId="357"/>
            <ac:picMk id="5" creationId="{0FF14BAD-D439-42BB-EDCD-3A36036B33F7}"/>
          </ac:picMkLst>
        </pc:picChg>
      </pc:sldChg>
      <pc:sldChg chg="add del">
        <pc:chgData name="Helen Gold" userId="cbd4ef97bfbbfd29" providerId="LiveId" clId="{52047239-BB2B-4628-B06A-55AFA73C250E}" dt="2024-10-29T18:08:47.095" v="2478" actId="47"/>
        <pc:sldMkLst>
          <pc:docMk/>
          <pc:sldMk cId="123402110" sldId="358"/>
        </pc:sldMkLst>
      </pc:sldChg>
      <pc:sldChg chg="add">
        <pc:chgData name="Helen Gold" userId="cbd4ef97bfbbfd29" providerId="LiveId" clId="{52047239-BB2B-4628-B06A-55AFA73C250E}" dt="2024-10-29T18:08:51.764" v="2479" actId="2890"/>
        <pc:sldMkLst>
          <pc:docMk/>
          <pc:sldMk cId="3250659558" sldId="358"/>
        </pc:sldMkLst>
      </pc:sldChg>
      <pc:sldChg chg="modSp add mod">
        <pc:chgData name="Helen Gold" userId="cbd4ef97bfbbfd29" providerId="LiveId" clId="{52047239-BB2B-4628-B06A-55AFA73C250E}" dt="2024-10-29T18:20:57.469" v="2510" actId="1076"/>
        <pc:sldMkLst>
          <pc:docMk/>
          <pc:sldMk cId="2766699339" sldId="359"/>
        </pc:sldMkLst>
        <pc:spChg chg="mod">
          <ac:chgData name="Helen Gold" userId="cbd4ef97bfbbfd29" providerId="LiveId" clId="{52047239-BB2B-4628-B06A-55AFA73C250E}" dt="2024-10-29T18:20:57.469" v="2510" actId="1076"/>
          <ac:spMkLst>
            <pc:docMk/>
            <pc:sldMk cId="2766699339" sldId="359"/>
            <ac:spMk id="21" creationId="{65BEB82D-4A48-1E28-504A-64965B82EB1E}"/>
          </ac:spMkLst>
        </pc:spChg>
        <pc:graphicFrameChg chg="mod">
          <ac:chgData name="Helen Gold" userId="cbd4ef97bfbbfd29" providerId="LiveId" clId="{52047239-BB2B-4628-B06A-55AFA73C250E}" dt="2024-10-29T18:18:42.533" v="2485" actId="692"/>
          <ac:graphicFrameMkLst>
            <pc:docMk/>
            <pc:sldMk cId="2766699339" sldId="359"/>
            <ac:graphicFrameMk id="22" creationId="{D75D9F3E-CC00-B967-458B-EE91BB458734}"/>
          </ac:graphicFrameMkLst>
        </pc:graphicFrameChg>
        <pc:picChg chg="mod">
          <ac:chgData name="Helen Gold" userId="cbd4ef97bfbbfd29" providerId="LiveId" clId="{52047239-BB2B-4628-B06A-55AFA73C250E}" dt="2024-10-29T18:20:10.621" v="2499" actId="1076"/>
          <ac:picMkLst>
            <pc:docMk/>
            <pc:sldMk cId="2766699339" sldId="359"/>
            <ac:picMk id="20" creationId="{849ED251-4D79-4426-EA5A-CBDC9AFE433C}"/>
          </ac:picMkLst>
        </pc:picChg>
      </pc:sldChg>
      <pc:sldChg chg="modSp add mod">
        <pc:chgData name="Helen Gold" userId="cbd4ef97bfbbfd29" providerId="LiveId" clId="{52047239-BB2B-4628-B06A-55AFA73C250E}" dt="2024-10-29T18:28:26.280" v="2522" actId="14100"/>
        <pc:sldMkLst>
          <pc:docMk/>
          <pc:sldMk cId="963940627" sldId="360"/>
        </pc:sldMkLst>
        <pc:spChg chg="mod">
          <ac:chgData name="Helen Gold" userId="cbd4ef97bfbbfd29" providerId="LiveId" clId="{52047239-BB2B-4628-B06A-55AFA73C250E}" dt="2024-10-29T18:28:26.280" v="2522" actId="14100"/>
          <ac:spMkLst>
            <pc:docMk/>
            <pc:sldMk cId="963940627" sldId="360"/>
            <ac:spMk id="21" creationId="{06D71480-A871-0DF9-A5DE-6EADAA58B926}"/>
          </ac:spMkLst>
        </pc:spChg>
        <pc:picChg chg="mod">
          <ac:chgData name="Helen Gold" userId="cbd4ef97bfbbfd29" providerId="LiveId" clId="{52047239-BB2B-4628-B06A-55AFA73C250E}" dt="2024-10-29T18:23:40.316" v="2512" actId="14100"/>
          <ac:picMkLst>
            <pc:docMk/>
            <pc:sldMk cId="963940627" sldId="360"/>
            <ac:picMk id="20" creationId="{D7AF000D-1211-E898-3B48-9A5D75BDAE80}"/>
          </ac:picMkLst>
        </pc:picChg>
      </pc:sldChg>
      <pc:sldChg chg="addSp delSp modSp add mod">
        <pc:chgData name="Helen Gold" userId="cbd4ef97bfbbfd29" providerId="LiveId" clId="{52047239-BB2B-4628-B06A-55AFA73C250E}" dt="2024-10-29T18:30:50.741" v="2532" actId="167"/>
        <pc:sldMkLst>
          <pc:docMk/>
          <pc:sldMk cId="2926348464" sldId="361"/>
        </pc:sldMkLst>
        <pc:spChg chg="add mod">
          <ac:chgData name="Helen Gold" userId="cbd4ef97bfbbfd29" providerId="LiveId" clId="{52047239-BB2B-4628-B06A-55AFA73C250E}" dt="2024-10-29T18:30:44.953" v="2531"/>
          <ac:spMkLst>
            <pc:docMk/>
            <pc:sldMk cId="2926348464" sldId="361"/>
            <ac:spMk id="3" creationId="{307AFE0D-D56E-966F-9E2D-A149CD02CAC9}"/>
          </ac:spMkLst>
        </pc:spChg>
        <pc:spChg chg="del">
          <ac:chgData name="Helen Gold" userId="cbd4ef97bfbbfd29" providerId="LiveId" clId="{52047239-BB2B-4628-B06A-55AFA73C250E}" dt="2024-10-29T18:30:44.293" v="2530" actId="478"/>
          <ac:spMkLst>
            <pc:docMk/>
            <pc:sldMk cId="2926348464" sldId="361"/>
            <ac:spMk id="21" creationId="{57775858-2E8B-4421-DDD2-D3480BB112D7}"/>
          </ac:spMkLst>
        </pc:spChg>
        <pc:picChg chg="add mod ord">
          <ac:chgData name="Helen Gold" userId="cbd4ef97bfbbfd29" providerId="LiveId" clId="{52047239-BB2B-4628-B06A-55AFA73C250E}" dt="2024-10-29T18:30:50.741" v="2532" actId="167"/>
          <ac:picMkLst>
            <pc:docMk/>
            <pc:sldMk cId="2926348464" sldId="361"/>
            <ac:picMk id="2" creationId="{B0B97531-E913-F7F0-56DD-0740DADDC57F}"/>
          </ac:picMkLst>
        </pc:picChg>
        <pc:picChg chg="del">
          <ac:chgData name="Helen Gold" userId="cbd4ef97bfbbfd29" providerId="LiveId" clId="{52047239-BB2B-4628-B06A-55AFA73C250E}" dt="2024-10-29T18:30:41.327" v="2529" actId="478"/>
          <ac:picMkLst>
            <pc:docMk/>
            <pc:sldMk cId="2926348464" sldId="361"/>
            <ac:picMk id="20" creationId="{BD93F369-5A28-DA46-A0F8-83EF365BEC76}"/>
          </ac:picMkLst>
        </pc:picChg>
      </pc:sldChg>
      <pc:sldChg chg="addSp delSp modSp add mod">
        <pc:chgData name="Helen Gold" userId="cbd4ef97bfbbfd29" providerId="LiveId" clId="{52047239-BB2B-4628-B06A-55AFA73C250E}" dt="2024-10-29T18:33:12.037" v="2547" actId="1076"/>
        <pc:sldMkLst>
          <pc:docMk/>
          <pc:sldMk cId="2351909675" sldId="362"/>
        </pc:sldMkLst>
        <pc:spChg chg="mod">
          <ac:chgData name="Helen Gold" userId="cbd4ef97bfbbfd29" providerId="LiveId" clId="{52047239-BB2B-4628-B06A-55AFA73C250E}" dt="2024-10-29T18:33:12.037" v="2547" actId="1076"/>
          <ac:spMkLst>
            <pc:docMk/>
            <pc:sldMk cId="2351909675" sldId="362"/>
            <ac:spMk id="21" creationId="{379C8D6E-0264-1D20-3E68-4736A7584A77}"/>
          </ac:spMkLst>
        </pc:spChg>
        <pc:picChg chg="mod">
          <ac:chgData name="Helen Gold" userId="cbd4ef97bfbbfd29" providerId="LiveId" clId="{52047239-BB2B-4628-B06A-55AFA73C250E}" dt="2024-10-29T18:32:43.313" v="2543" actId="14100"/>
          <ac:picMkLst>
            <pc:docMk/>
            <pc:sldMk cId="2351909675" sldId="362"/>
            <ac:picMk id="5" creationId="{2D1C2B5F-0926-E091-9D83-E7AB9BB8B5F3}"/>
          </ac:picMkLst>
        </pc:picChg>
        <pc:picChg chg="add del mod">
          <ac:chgData name="Helen Gold" userId="cbd4ef97bfbbfd29" providerId="LiveId" clId="{52047239-BB2B-4628-B06A-55AFA73C250E}" dt="2024-10-29T18:32:47.375" v="2544" actId="478"/>
          <ac:picMkLst>
            <pc:docMk/>
            <pc:sldMk cId="2351909675" sldId="362"/>
            <ac:picMk id="6" creationId="{02FFFB3A-CD96-E63A-0165-868447177CAA}"/>
          </ac:picMkLst>
        </pc:picChg>
      </pc:sldChg>
      <pc:sldChg chg="addSp delSp modSp add mod">
        <pc:chgData name="Helen Gold" userId="cbd4ef97bfbbfd29" providerId="LiveId" clId="{52047239-BB2B-4628-B06A-55AFA73C250E}" dt="2024-10-31T09:35:36.593" v="2595" actId="167"/>
        <pc:sldMkLst>
          <pc:docMk/>
          <pc:sldMk cId="3474392015" sldId="363"/>
        </pc:sldMkLst>
        <pc:spChg chg="add mod">
          <ac:chgData name="Helen Gold" userId="cbd4ef97bfbbfd29" providerId="LiveId" clId="{52047239-BB2B-4628-B06A-55AFA73C250E}" dt="2024-10-29T18:34:02.387" v="2551"/>
          <ac:spMkLst>
            <pc:docMk/>
            <pc:sldMk cId="3474392015" sldId="363"/>
            <ac:spMk id="7" creationId="{E8F66E6C-5E6E-017D-2249-A7D0A8D10F26}"/>
          </ac:spMkLst>
        </pc:spChg>
        <pc:spChg chg="del">
          <ac:chgData name="Helen Gold" userId="cbd4ef97bfbbfd29" providerId="LiveId" clId="{52047239-BB2B-4628-B06A-55AFA73C250E}" dt="2024-10-29T18:34:01.575" v="2550" actId="478"/>
          <ac:spMkLst>
            <pc:docMk/>
            <pc:sldMk cId="3474392015" sldId="363"/>
            <ac:spMk id="21" creationId="{6657C274-8A76-63EF-6419-CF70984802B4}"/>
          </ac:spMkLst>
        </pc:spChg>
        <pc:picChg chg="del">
          <ac:chgData name="Helen Gold" userId="cbd4ef97bfbbfd29" providerId="LiveId" clId="{52047239-BB2B-4628-B06A-55AFA73C250E}" dt="2024-10-29T18:33:58.115" v="2549" actId="478"/>
          <ac:picMkLst>
            <pc:docMk/>
            <pc:sldMk cId="3474392015" sldId="363"/>
            <ac:picMk id="5" creationId="{9A73AC26-4951-D8CF-85F2-45089EDE2B9A}"/>
          </ac:picMkLst>
        </pc:picChg>
        <pc:picChg chg="add mod ord">
          <ac:chgData name="Helen Gold" userId="cbd4ef97bfbbfd29" providerId="LiveId" clId="{52047239-BB2B-4628-B06A-55AFA73C250E}" dt="2024-10-31T09:35:36.593" v="2595" actId="167"/>
          <ac:picMkLst>
            <pc:docMk/>
            <pc:sldMk cId="3474392015" sldId="363"/>
            <ac:picMk id="6" creationId="{924CD53C-5C04-E526-0820-20B6C841F702}"/>
          </ac:picMkLst>
        </pc:picChg>
      </pc:sldChg>
      <pc:sldChg chg="add modNotesTx">
        <pc:chgData name="Helen Gold" userId="cbd4ef97bfbbfd29" providerId="LiveId" clId="{52047239-BB2B-4628-B06A-55AFA73C250E}" dt="2024-11-05T11:15:18.190" v="4319" actId="20577"/>
        <pc:sldMkLst>
          <pc:docMk/>
          <pc:sldMk cId="1939626329" sldId="364"/>
        </pc:sldMkLst>
      </pc:sldChg>
      <pc:sldChg chg="add del">
        <pc:chgData name="Helen Gold" userId="cbd4ef97bfbbfd29" providerId="LiveId" clId="{52047239-BB2B-4628-B06A-55AFA73C250E}" dt="2024-10-31T09:35:45.946" v="2596" actId="47"/>
        <pc:sldMkLst>
          <pc:docMk/>
          <pc:sldMk cId="897265832" sldId="365"/>
        </pc:sldMkLst>
      </pc:sldChg>
      <pc:sldChg chg="addSp delSp modSp add mod ord">
        <pc:chgData name="Helen Gold" userId="cbd4ef97bfbbfd29" providerId="LiveId" clId="{52047239-BB2B-4628-B06A-55AFA73C250E}" dt="2024-10-31T10:09:04.286" v="2769" actId="1038"/>
        <pc:sldMkLst>
          <pc:docMk/>
          <pc:sldMk cId="3629195108" sldId="365"/>
        </pc:sldMkLst>
        <pc:spChg chg="mod">
          <ac:chgData name="Helen Gold" userId="cbd4ef97bfbbfd29" providerId="LiveId" clId="{52047239-BB2B-4628-B06A-55AFA73C250E}" dt="2024-10-31T10:09:04.286" v="2769" actId="1038"/>
          <ac:spMkLst>
            <pc:docMk/>
            <pc:sldMk cId="3629195108" sldId="365"/>
            <ac:spMk id="21" creationId="{00482A41-40A1-ED58-5813-21B73DEF9CE8}"/>
          </ac:spMkLst>
        </pc:spChg>
        <pc:spChg chg="mod">
          <ac:chgData name="Helen Gold" userId="cbd4ef97bfbbfd29" providerId="LiveId" clId="{52047239-BB2B-4628-B06A-55AFA73C250E}" dt="2024-10-31T09:38:05.431" v="2624"/>
          <ac:spMkLst>
            <pc:docMk/>
            <pc:sldMk cId="3629195108" sldId="365"/>
            <ac:spMk id="501" creationId="{3A40CEFF-BC96-CEFC-2680-3F1DF213B964}"/>
          </ac:spMkLst>
        </pc:spChg>
        <pc:graphicFrameChg chg="mod">
          <ac:chgData name="Helen Gold" userId="cbd4ef97bfbbfd29" providerId="LiveId" clId="{52047239-BB2B-4628-B06A-55AFA73C250E}" dt="2024-10-31T09:45:56.623" v="2681" actId="20577"/>
          <ac:graphicFrameMkLst>
            <pc:docMk/>
            <pc:sldMk cId="3629195108" sldId="365"/>
            <ac:graphicFrameMk id="22" creationId="{2D6ED381-5C3A-FEA1-EACA-5E7AD87C8564}"/>
          </ac:graphicFrameMkLst>
        </pc:graphicFrameChg>
        <pc:picChg chg="add mod">
          <ac:chgData name="Helen Gold" userId="cbd4ef97bfbbfd29" providerId="LiveId" clId="{52047239-BB2B-4628-B06A-55AFA73C250E}" dt="2024-10-31T09:37:21.932" v="2616"/>
          <ac:picMkLst>
            <pc:docMk/>
            <pc:sldMk cId="3629195108" sldId="365"/>
            <ac:picMk id="2" creationId="{85BA1AA5-E547-5CC1-28E6-E7EFBD08B279}"/>
          </ac:picMkLst>
        </pc:picChg>
        <pc:picChg chg="add mod ord">
          <ac:chgData name="Helen Gold" userId="cbd4ef97bfbbfd29" providerId="LiveId" clId="{52047239-BB2B-4628-B06A-55AFA73C250E}" dt="2024-10-31T10:08:55.393" v="2766"/>
          <ac:picMkLst>
            <pc:docMk/>
            <pc:sldMk cId="3629195108" sldId="365"/>
            <ac:picMk id="3" creationId="{EF766714-02B1-773B-B406-B73D921C1A90}"/>
          </ac:picMkLst>
        </pc:picChg>
        <pc:picChg chg="del">
          <ac:chgData name="Helen Gold" userId="cbd4ef97bfbbfd29" providerId="LiveId" clId="{52047239-BB2B-4628-B06A-55AFA73C250E}" dt="2024-10-31T09:37:38.775" v="2621" actId="478"/>
          <ac:picMkLst>
            <pc:docMk/>
            <pc:sldMk cId="3629195108" sldId="365"/>
            <ac:picMk id="20" creationId="{D4C89CD5-24FF-E979-945E-2C44D1A154C1}"/>
          </ac:picMkLst>
        </pc:picChg>
      </pc:sldChg>
      <pc:sldChg chg="add del ord">
        <pc:chgData name="Helen Gold" userId="cbd4ef97bfbbfd29" providerId="LiveId" clId="{52047239-BB2B-4628-B06A-55AFA73C250E}" dt="2024-10-31T10:09:38.307" v="2771" actId="47"/>
        <pc:sldMkLst>
          <pc:docMk/>
          <pc:sldMk cId="1471018136" sldId="366"/>
        </pc:sldMkLst>
      </pc:sldChg>
      <pc:sldChg chg="add del ord">
        <pc:chgData name="Helen Gold" userId="cbd4ef97bfbbfd29" providerId="LiveId" clId="{52047239-BB2B-4628-B06A-55AFA73C250E}" dt="2024-10-31T10:11:58.588" v="2777" actId="47"/>
        <pc:sldMkLst>
          <pc:docMk/>
          <pc:sldMk cId="3421697822" sldId="367"/>
        </pc:sldMkLst>
      </pc:sldChg>
      <pc:sldChg chg="add del ord">
        <pc:chgData name="Helen Gold" userId="cbd4ef97bfbbfd29" providerId="LiveId" clId="{52047239-BB2B-4628-B06A-55AFA73C250E}" dt="2024-10-31T10:13:22.364" v="2783" actId="47"/>
        <pc:sldMkLst>
          <pc:docMk/>
          <pc:sldMk cId="3839626355" sldId="368"/>
        </pc:sldMkLst>
      </pc:sldChg>
      <pc:sldChg chg="addSp delSp modSp add mod">
        <pc:chgData name="Helen Gold" userId="cbd4ef97bfbbfd29" providerId="LiveId" clId="{52047239-BB2B-4628-B06A-55AFA73C250E}" dt="2024-10-31T10:09:23.828" v="2770"/>
        <pc:sldMkLst>
          <pc:docMk/>
          <pc:sldMk cId="1389735857" sldId="369"/>
        </pc:sldMkLst>
        <pc:spChg chg="mod">
          <ac:chgData name="Helen Gold" userId="cbd4ef97bfbbfd29" providerId="LiveId" clId="{52047239-BB2B-4628-B06A-55AFA73C250E}" dt="2024-10-31T10:03:22.244" v="2765" actId="1076"/>
          <ac:spMkLst>
            <pc:docMk/>
            <pc:sldMk cId="1389735857" sldId="369"/>
            <ac:spMk id="21" creationId="{F9AA00B9-D63B-F1B8-3FD2-3C938CFE84CC}"/>
          </ac:spMkLst>
        </pc:spChg>
        <pc:picChg chg="add del mod">
          <ac:chgData name="Helen Gold" userId="cbd4ef97bfbbfd29" providerId="LiveId" clId="{52047239-BB2B-4628-B06A-55AFA73C250E}" dt="2024-10-31T10:01:40.013" v="2754" actId="478"/>
          <ac:picMkLst>
            <pc:docMk/>
            <pc:sldMk cId="1389735857" sldId="369"/>
            <ac:picMk id="2" creationId="{11A900EC-C410-0295-08BE-FA2DB863367E}"/>
          </ac:picMkLst>
        </pc:picChg>
        <pc:picChg chg="mod">
          <ac:chgData name="Helen Gold" userId="cbd4ef97bfbbfd29" providerId="LiveId" clId="{52047239-BB2B-4628-B06A-55AFA73C250E}" dt="2024-10-31T10:09:23.828" v="2770"/>
          <ac:picMkLst>
            <pc:docMk/>
            <pc:sldMk cId="1389735857" sldId="369"/>
            <ac:picMk id="3" creationId="{27049E21-EB17-13B6-8740-8395F333567A}"/>
          </ac:picMkLst>
        </pc:picChg>
      </pc:sldChg>
      <pc:sldChg chg="modSp add ord">
        <pc:chgData name="Helen Gold" userId="cbd4ef97bfbbfd29" providerId="LiveId" clId="{52047239-BB2B-4628-B06A-55AFA73C250E}" dt="2024-10-31T10:11:51.822" v="2776"/>
        <pc:sldMkLst>
          <pc:docMk/>
          <pc:sldMk cId="1549198504" sldId="370"/>
        </pc:sldMkLst>
        <pc:graphicFrameChg chg="mod">
          <ac:chgData name="Helen Gold" userId="cbd4ef97bfbbfd29" providerId="LiveId" clId="{52047239-BB2B-4628-B06A-55AFA73C250E}" dt="2024-10-31T10:11:40.967" v="2774" actId="208"/>
          <ac:graphicFrameMkLst>
            <pc:docMk/>
            <pc:sldMk cId="1549198504" sldId="370"/>
            <ac:graphicFrameMk id="22" creationId="{169875D1-9419-D6E8-B289-AC202062E4FB}"/>
          </ac:graphicFrameMkLst>
        </pc:graphicFrameChg>
      </pc:sldChg>
      <pc:sldChg chg="modSp add ord">
        <pc:chgData name="Helen Gold" userId="cbd4ef97bfbbfd29" providerId="LiveId" clId="{52047239-BB2B-4628-B06A-55AFA73C250E}" dt="2024-10-31T10:13:09.740" v="2782" actId="208"/>
        <pc:sldMkLst>
          <pc:docMk/>
          <pc:sldMk cId="3975482769" sldId="371"/>
        </pc:sldMkLst>
        <pc:graphicFrameChg chg="mod">
          <ac:chgData name="Helen Gold" userId="cbd4ef97bfbbfd29" providerId="LiveId" clId="{52047239-BB2B-4628-B06A-55AFA73C250E}" dt="2024-10-31T10:13:09.740" v="2782" actId="208"/>
          <ac:graphicFrameMkLst>
            <pc:docMk/>
            <pc:sldMk cId="3975482769" sldId="371"/>
            <ac:graphicFrameMk id="22" creationId="{1A20ED4A-B5FA-770B-5321-644C9A0D0C64}"/>
          </ac:graphicFrameMkLst>
        </pc:graphicFrameChg>
      </pc:sldChg>
      <pc:sldChg chg="addSp delSp modSp add mod ord">
        <pc:chgData name="Helen Gold" userId="cbd4ef97bfbbfd29" providerId="LiveId" clId="{52047239-BB2B-4628-B06A-55AFA73C250E}" dt="2024-10-31T10:29:48.400" v="2877" actId="1076"/>
        <pc:sldMkLst>
          <pc:docMk/>
          <pc:sldMk cId="1206146585" sldId="372"/>
        </pc:sldMkLst>
        <pc:spChg chg="mod">
          <ac:chgData name="Helen Gold" userId="cbd4ef97bfbbfd29" providerId="LiveId" clId="{52047239-BB2B-4628-B06A-55AFA73C250E}" dt="2024-10-31T10:29:48.400" v="2877" actId="1076"/>
          <ac:spMkLst>
            <pc:docMk/>
            <pc:sldMk cId="1206146585" sldId="372"/>
            <ac:spMk id="21" creationId="{C198AA7B-22B1-AC36-C549-5088277BDCC5}"/>
          </ac:spMkLst>
        </pc:spChg>
        <pc:spChg chg="mod">
          <ac:chgData name="Helen Gold" userId="cbd4ef97bfbbfd29" providerId="LiveId" clId="{52047239-BB2B-4628-B06A-55AFA73C250E}" dt="2024-10-31T10:18:58.444" v="2810"/>
          <ac:spMkLst>
            <pc:docMk/>
            <pc:sldMk cId="1206146585" sldId="372"/>
            <ac:spMk id="501" creationId="{A3358C46-1776-7AA9-0631-B8B1E31BDBEB}"/>
          </ac:spMkLst>
        </pc:spChg>
        <pc:graphicFrameChg chg="mod modGraphic">
          <ac:chgData name="Helen Gold" userId="cbd4ef97bfbbfd29" providerId="LiveId" clId="{52047239-BB2B-4628-B06A-55AFA73C250E}" dt="2024-10-31T10:20:48.928" v="2821" actId="403"/>
          <ac:graphicFrameMkLst>
            <pc:docMk/>
            <pc:sldMk cId="1206146585" sldId="372"/>
            <ac:graphicFrameMk id="22" creationId="{6A5275AD-F210-2D3D-9AA7-C5D1E154FB22}"/>
          </ac:graphicFrameMkLst>
        </pc:graphicFrameChg>
        <pc:picChg chg="add mod">
          <ac:chgData name="Helen Gold" userId="cbd4ef97bfbbfd29" providerId="LiveId" clId="{52047239-BB2B-4628-B06A-55AFA73C250E}" dt="2024-10-31T10:15:11.728" v="2786"/>
          <ac:picMkLst>
            <pc:docMk/>
            <pc:sldMk cId="1206146585" sldId="372"/>
            <ac:picMk id="2" creationId="{8A995402-0C22-5C66-2A59-E2B008818095}"/>
          </ac:picMkLst>
        </pc:picChg>
        <pc:picChg chg="add del">
          <ac:chgData name="Helen Gold" userId="cbd4ef97bfbbfd29" providerId="LiveId" clId="{52047239-BB2B-4628-B06A-55AFA73C250E}" dt="2024-10-31T10:15:41.532" v="2798" actId="478"/>
          <ac:picMkLst>
            <pc:docMk/>
            <pc:sldMk cId="1206146585" sldId="372"/>
            <ac:picMk id="3" creationId="{5F8AD5C5-F60A-74E8-1AC2-3CF3205C3B95}"/>
          </ac:picMkLst>
        </pc:picChg>
        <pc:picChg chg="add del mod ord">
          <ac:chgData name="Helen Gold" userId="cbd4ef97bfbbfd29" providerId="LiveId" clId="{52047239-BB2B-4628-B06A-55AFA73C250E}" dt="2024-10-31T10:19:40.542" v="2811"/>
          <ac:picMkLst>
            <pc:docMk/>
            <pc:sldMk cId="1206146585" sldId="372"/>
            <ac:picMk id="4" creationId="{3516DFD2-1515-2528-58E3-25BF16B6574A}"/>
          </ac:picMkLst>
        </pc:picChg>
      </pc:sldChg>
      <pc:sldChg chg="addSp delSp modSp add mod">
        <pc:chgData name="Helen Gold" userId="cbd4ef97bfbbfd29" providerId="LiveId" clId="{52047239-BB2B-4628-B06A-55AFA73C250E}" dt="2024-10-31T10:30:01.088" v="2880" actId="14100"/>
        <pc:sldMkLst>
          <pc:docMk/>
          <pc:sldMk cId="2611901972" sldId="373"/>
        </pc:sldMkLst>
        <pc:spChg chg="mod">
          <ac:chgData name="Helen Gold" userId="cbd4ef97bfbbfd29" providerId="LiveId" clId="{52047239-BB2B-4628-B06A-55AFA73C250E}" dt="2024-10-31T10:30:01.088" v="2880" actId="14100"/>
          <ac:spMkLst>
            <pc:docMk/>
            <pc:sldMk cId="2611901972" sldId="373"/>
            <ac:spMk id="21" creationId="{B2A4B3C0-242C-ECA2-0FEF-0AC1B5943CD4}"/>
          </ac:spMkLst>
        </pc:spChg>
        <pc:picChg chg="add del mod ord">
          <ac:chgData name="Helen Gold" userId="cbd4ef97bfbbfd29" providerId="LiveId" clId="{52047239-BB2B-4628-B06A-55AFA73C250E}" dt="2024-10-31T10:23:22.823" v="2831" actId="478"/>
          <ac:picMkLst>
            <pc:docMk/>
            <pc:sldMk cId="2611901972" sldId="373"/>
            <ac:picMk id="2" creationId="{411E8316-8621-65D9-22E9-2AC792746886}"/>
          </ac:picMkLst>
        </pc:picChg>
        <pc:picChg chg="mod ord">
          <ac:chgData name="Helen Gold" userId="cbd4ef97bfbbfd29" providerId="LiveId" clId="{52047239-BB2B-4628-B06A-55AFA73C250E}" dt="2024-10-31T10:23:06.889" v="2828" actId="167"/>
          <ac:picMkLst>
            <pc:docMk/>
            <pc:sldMk cId="2611901972" sldId="373"/>
            <ac:picMk id="4" creationId="{910E0B2F-451B-8353-191D-67B907272E24}"/>
          </ac:picMkLst>
        </pc:picChg>
      </pc:sldChg>
      <pc:sldChg chg="modSp add mod ord">
        <pc:chgData name="Helen Gold" userId="cbd4ef97bfbbfd29" providerId="LiveId" clId="{52047239-BB2B-4628-B06A-55AFA73C250E}" dt="2024-10-31T10:30:37.269" v="2884" actId="14100"/>
        <pc:sldMkLst>
          <pc:docMk/>
          <pc:sldMk cId="1918646112" sldId="374"/>
        </pc:sldMkLst>
        <pc:spChg chg="mod">
          <ac:chgData name="Helen Gold" userId="cbd4ef97bfbbfd29" providerId="LiveId" clId="{52047239-BB2B-4628-B06A-55AFA73C250E}" dt="2024-10-31T10:30:37.269" v="2884" actId="14100"/>
          <ac:spMkLst>
            <pc:docMk/>
            <pc:sldMk cId="1918646112" sldId="374"/>
            <ac:spMk id="21" creationId="{1BFC9697-C0EF-B1AC-DF07-49787FE9D5B1}"/>
          </ac:spMkLst>
        </pc:spChg>
        <pc:graphicFrameChg chg="mod">
          <ac:chgData name="Helen Gold" userId="cbd4ef97bfbbfd29" providerId="LiveId" clId="{52047239-BB2B-4628-B06A-55AFA73C250E}" dt="2024-10-31T10:24:23.099" v="2836" actId="208"/>
          <ac:graphicFrameMkLst>
            <pc:docMk/>
            <pc:sldMk cId="1918646112" sldId="374"/>
            <ac:graphicFrameMk id="22" creationId="{B645D9BA-97CE-B990-C24A-6F13BAD282F9}"/>
          </ac:graphicFrameMkLst>
        </pc:graphicFrameChg>
      </pc:sldChg>
      <pc:sldChg chg="addSp delSp modSp add mod">
        <pc:chgData name="Helen Gold" userId="cbd4ef97bfbbfd29" providerId="LiveId" clId="{52047239-BB2B-4628-B06A-55AFA73C250E}" dt="2024-10-31T10:29:26.704" v="2875" actId="20577"/>
        <pc:sldMkLst>
          <pc:docMk/>
          <pc:sldMk cId="3910344131" sldId="375"/>
        </pc:sldMkLst>
        <pc:spChg chg="mod">
          <ac:chgData name="Helen Gold" userId="cbd4ef97bfbbfd29" providerId="LiveId" clId="{52047239-BB2B-4628-B06A-55AFA73C250E}" dt="2024-10-31T10:29:26.704" v="2875" actId="20577"/>
          <ac:spMkLst>
            <pc:docMk/>
            <pc:sldMk cId="3910344131" sldId="375"/>
            <ac:spMk id="21" creationId="{7103612F-7B67-B8AF-3C5B-DADF10047800}"/>
          </ac:spMkLst>
        </pc:spChg>
        <pc:picChg chg="add mod ord">
          <ac:chgData name="Helen Gold" userId="cbd4ef97bfbbfd29" providerId="LiveId" clId="{52047239-BB2B-4628-B06A-55AFA73C250E}" dt="2024-10-31T10:28:38.892" v="2869" actId="167"/>
          <ac:picMkLst>
            <pc:docMk/>
            <pc:sldMk cId="3910344131" sldId="375"/>
            <ac:picMk id="2" creationId="{A0A4B57A-26F3-52D5-2D14-F8FACFFDA38D}"/>
          </ac:picMkLst>
        </pc:picChg>
        <pc:picChg chg="del">
          <ac:chgData name="Helen Gold" userId="cbd4ef97bfbbfd29" providerId="LiveId" clId="{52047239-BB2B-4628-B06A-55AFA73C250E}" dt="2024-10-31T10:24:41.456" v="2838" actId="478"/>
          <ac:picMkLst>
            <pc:docMk/>
            <pc:sldMk cId="3910344131" sldId="375"/>
            <ac:picMk id="4" creationId="{1E65FEF6-3344-76C0-323F-4BE2D83BCCD8}"/>
          </ac:picMkLst>
        </pc:picChg>
      </pc:sldChg>
      <pc:sldChg chg="addSp delSp modSp add mod ord">
        <pc:chgData name="Helen Gold" userId="cbd4ef97bfbbfd29" providerId="LiveId" clId="{52047239-BB2B-4628-B06A-55AFA73C250E}" dt="2024-10-31T10:39:59.558" v="2928" actId="478"/>
        <pc:sldMkLst>
          <pc:docMk/>
          <pc:sldMk cId="2761856520" sldId="376"/>
        </pc:sldMkLst>
        <pc:spChg chg="add del mod ord">
          <ac:chgData name="Helen Gold" userId="cbd4ef97bfbbfd29" providerId="LiveId" clId="{52047239-BB2B-4628-B06A-55AFA73C250E}" dt="2024-10-31T10:39:59.558" v="2928" actId="478"/>
          <ac:spMkLst>
            <pc:docMk/>
            <pc:sldMk cId="2761856520" sldId="376"/>
            <ac:spMk id="3" creationId="{BA8BBD91-8B28-941A-2103-412A515CF4A4}"/>
          </ac:spMkLst>
        </pc:spChg>
        <pc:spChg chg="mod">
          <ac:chgData name="Helen Gold" userId="cbd4ef97bfbbfd29" providerId="LiveId" clId="{52047239-BB2B-4628-B06A-55AFA73C250E}" dt="2024-10-31T10:39:46.473" v="2927" actId="20577"/>
          <ac:spMkLst>
            <pc:docMk/>
            <pc:sldMk cId="2761856520" sldId="376"/>
            <ac:spMk id="21" creationId="{7AD379B7-0A52-5BF3-C504-12B1B418C412}"/>
          </ac:spMkLst>
        </pc:spChg>
        <pc:spChg chg="mod">
          <ac:chgData name="Helen Gold" userId="cbd4ef97bfbbfd29" providerId="LiveId" clId="{52047239-BB2B-4628-B06A-55AFA73C250E}" dt="2024-10-31T10:33:07.552" v="2906"/>
          <ac:spMkLst>
            <pc:docMk/>
            <pc:sldMk cId="2761856520" sldId="376"/>
            <ac:spMk id="501" creationId="{078B1614-39A1-FDFC-90F6-AC334F316604}"/>
          </ac:spMkLst>
        </pc:spChg>
        <pc:graphicFrameChg chg="mod modGraphic">
          <ac:chgData name="Helen Gold" userId="cbd4ef97bfbbfd29" providerId="LiveId" clId="{52047239-BB2B-4628-B06A-55AFA73C250E}" dt="2024-10-31T10:34:56.093" v="2923" actId="20577"/>
          <ac:graphicFrameMkLst>
            <pc:docMk/>
            <pc:sldMk cId="2761856520" sldId="376"/>
            <ac:graphicFrameMk id="22" creationId="{87DFB9B7-6EB4-FA77-77BC-B9517AD22CE3}"/>
          </ac:graphicFrameMkLst>
        </pc:graphicFrameChg>
        <pc:picChg chg="add mod ord">
          <ac:chgData name="Helen Gold" userId="cbd4ef97bfbbfd29" providerId="LiveId" clId="{52047239-BB2B-4628-B06A-55AFA73C250E}" dt="2024-10-31T10:33:52.366" v="2916" actId="29295"/>
          <ac:picMkLst>
            <pc:docMk/>
            <pc:sldMk cId="2761856520" sldId="376"/>
            <ac:picMk id="2" creationId="{253B2840-7071-3DFF-9F3A-F47065D6B99A}"/>
          </ac:picMkLst>
        </pc:picChg>
        <pc:picChg chg="del">
          <ac:chgData name="Helen Gold" userId="cbd4ef97bfbbfd29" providerId="LiveId" clId="{52047239-BB2B-4628-B06A-55AFA73C250E}" dt="2024-10-31T10:33:31.797" v="2911" actId="478"/>
          <ac:picMkLst>
            <pc:docMk/>
            <pc:sldMk cId="2761856520" sldId="376"/>
            <ac:picMk id="4" creationId="{B7F784E4-AE3E-75D5-8BC3-9F2665796693}"/>
          </ac:picMkLst>
        </pc:picChg>
      </pc:sldChg>
      <pc:sldChg chg="addSp delSp modSp add mod">
        <pc:chgData name="Helen Gold" userId="cbd4ef97bfbbfd29" providerId="LiveId" clId="{52047239-BB2B-4628-B06A-55AFA73C250E}" dt="2024-10-31T10:42:31.438" v="2935" actId="478"/>
        <pc:sldMkLst>
          <pc:docMk/>
          <pc:sldMk cId="1883796745" sldId="377"/>
        </pc:sldMkLst>
        <pc:spChg chg="add mod">
          <ac:chgData name="Helen Gold" userId="cbd4ef97bfbbfd29" providerId="LiveId" clId="{52047239-BB2B-4628-B06A-55AFA73C250E}" dt="2024-10-31T10:42:22.374" v="2933"/>
          <ac:spMkLst>
            <pc:docMk/>
            <pc:sldMk cId="1883796745" sldId="377"/>
            <ac:spMk id="4" creationId="{8FA3DAA2-C13F-AD30-9FD6-E9EE8F451FB5}"/>
          </ac:spMkLst>
        </pc:spChg>
        <pc:spChg chg="del mod">
          <ac:chgData name="Helen Gold" userId="cbd4ef97bfbbfd29" providerId="LiveId" clId="{52047239-BB2B-4628-B06A-55AFA73C250E}" dt="2024-10-31T10:42:18.363" v="2932" actId="478"/>
          <ac:spMkLst>
            <pc:docMk/>
            <pc:sldMk cId="1883796745" sldId="377"/>
            <ac:spMk id="21" creationId="{AE43B676-72F6-50EB-A7CF-7F6890D0AFF1}"/>
          </ac:spMkLst>
        </pc:spChg>
        <pc:picChg chg="mod">
          <ac:chgData name="Helen Gold" userId="cbd4ef97bfbbfd29" providerId="LiveId" clId="{52047239-BB2B-4628-B06A-55AFA73C250E}" dt="2024-10-31T10:42:28.421" v="2934" actId="14100"/>
          <ac:picMkLst>
            <pc:docMk/>
            <pc:sldMk cId="1883796745" sldId="377"/>
            <ac:picMk id="2" creationId="{7EAA8285-B96C-4EAD-9929-597BDBC0A250}"/>
          </ac:picMkLst>
        </pc:picChg>
        <pc:picChg chg="add del mod">
          <ac:chgData name="Helen Gold" userId="cbd4ef97bfbbfd29" providerId="LiveId" clId="{52047239-BB2B-4628-B06A-55AFA73C250E}" dt="2024-10-31T10:42:31.438" v="2935" actId="478"/>
          <ac:picMkLst>
            <pc:docMk/>
            <pc:sldMk cId="1883796745" sldId="377"/>
            <ac:picMk id="3" creationId="{691B0FFE-7A7A-2354-E2AA-A0A4055BC626}"/>
          </ac:picMkLst>
        </pc:picChg>
      </pc:sldChg>
      <pc:sldChg chg="modSp add">
        <pc:chgData name="Helen Gold" userId="cbd4ef97bfbbfd29" providerId="LiveId" clId="{52047239-BB2B-4628-B06A-55AFA73C250E}" dt="2024-10-31T10:43:25.748" v="2938" actId="208"/>
        <pc:sldMkLst>
          <pc:docMk/>
          <pc:sldMk cId="187963820" sldId="378"/>
        </pc:sldMkLst>
        <pc:graphicFrameChg chg="mod">
          <ac:chgData name="Helen Gold" userId="cbd4ef97bfbbfd29" providerId="LiveId" clId="{52047239-BB2B-4628-B06A-55AFA73C250E}" dt="2024-10-31T10:43:25.748" v="2938" actId="208"/>
          <ac:graphicFrameMkLst>
            <pc:docMk/>
            <pc:sldMk cId="187963820" sldId="378"/>
            <ac:graphicFrameMk id="22" creationId="{148239DB-0476-C68F-1EDD-6ABB2F86971A}"/>
          </ac:graphicFrameMkLst>
        </pc:graphicFrameChg>
      </pc:sldChg>
      <pc:sldChg chg="modSp add mod">
        <pc:chgData name="Helen Gold" userId="cbd4ef97bfbbfd29" providerId="LiveId" clId="{52047239-BB2B-4628-B06A-55AFA73C250E}" dt="2024-10-31T10:43:55.122" v="2945" actId="1038"/>
        <pc:sldMkLst>
          <pc:docMk/>
          <pc:sldMk cId="1055459594" sldId="379"/>
        </pc:sldMkLst>
        <pc:spChg chg="mod">
          <ac:chgData name="Helen Gold" userId="cbd4ef97bfbbfd29" providerId="LiveId" clId="{52047239-BB2B-4628-B06A-55AFA73C250E}" dt="2024-10-31T10:43:48.213" v="2942" actId="14100"/>
          <ac:spMkLst>
            <pc:docMk/>
            <pc:sldMk cId="1055459594" sldId="379"/>
            <ac:spMk id="4" creationId="{483B64D2-5539-D84F-6B9D-B1066805F765}"/>
          </ac:spMkLst>
        </pc:spChg>
        <pc:picChg chg="mod">
          <ac:chgData name="Helen Gold" userId="cbd4ef97bfbbfd29" providerId="LiveId" clId="{52047239-BB2B-4628-B06A-55AFA73C250E}" dt="2024-10-31T10:43:55.122" v="2945" actId="1038"/>
          <ac:picMkLst>
            <pc:docMk/>
            <pc:sldMk cId="1055459594" sldId="379"/>
            <ac:picMk id="2" creationId="{0F22068C-02E0-A72C-D72C-7AA4BD993D53}"/>
          </ac:picMkLst>
        </pc:picChg>
      </pc:sldChg>
      <pc:sldChg chg="addSp delSp modSp add mod ord">
        <pc:chgData name="Helen Gold" userId="cbd4ef97bfbbfd29" providerId="LiveId" clId="{52047239-BB2B-4628-B06A-55AFA73C250E}" dt="2024-10-31T10:51:43.146" v="3003" actId="1036"/>
        <pc:sldMkLst>
          <pc:docMk/>
          <pc:sldMk cId="1360591907" sldId="380"/>
        </pc:sldMkLst>
        <pc:spChg chg="mod">
          <ac:chgData name="Helen Gold" userId="cbd4ef97bfbbfd29" providerId="LiveId" clId="{52047239-BB2B-4628-B06A-55AFA73C250E}" dt="2024-10-31T10:51:43.146" v="3003" actId="1036"/>
          <ac:spMkLst>
            <pc:docMk/>
            <pc:sldMk cId="1360591907" sldId="380"/>
            <ac:spMk id="4" creationId="{7FA7A111-D607-A6CF-C93B-58BF24F04F14}"/>
          </ac:spMkLst>
        </pc:spChg>
        <pc:spChg chg="mod">
          <ac:chgData name="Helen Gold" userId="cbd4ef97bfbbfd29" providerId="LiveId" clId="{52047239-BB2B-4628-B06A-55AFA73C250E}" dt="2024-10-31T10:51:38.251" v="3001"/>
          <ac:spMkLst>
            <pc:docMk/>
            <pc:sldMk cId="1360591907" sldId="380"/>
            <ac:spMk id="501" creationId="{226BB3A3-40AF-D441-918D-7871FCAE351F}"/>
          </ac:spMkLst>
        </pc:spChg>
        <pc:graphicFrameChg chg="mod modGraphic">
          <ac:chgData name="Helen Gold" userId="cbd4ef97bfbbfd29" providerId="LiveId" clId="{52047239-BB2B-4628-B06A-55AFA73C250E}" dt="2024-10-31T10:46:02.371" v="2961" actId="255"/>
          <ac:graphicFrameMkLst>
            <pc:docMk/>
            <pc:sldMk cId="1360591907" sldId="380"/>
            <ac:graphicFrameMk id="22" creationId="{126B36B7-3D51-4015-E279-A6457B088E6D}"/>
          </ac:graphicFrameMkLst>
        </pc:graphicFrameChg>
        <pc:picChg chg="del">
          <ac:chgData name="Helen Gold" userId="cbd4ef97bfbbfd29" providerId="LiveId" clId="{52047239-BB2B-4628-B06A-55AFA73C250E}" dt="2024-10-31T10:47:07.603" v="2967" actId="478"/>
          <ac:picMkLst>
            <pc:docMk/>
            <pc:sldMk cId="1360591907" sldId="380"/>
            <ac:picMk id="2" creationId="{3739822F-B685-A0AC-C386-CBEAD3FA82A0}"/>
          </ac:picMkLst>
        </pc:picChg>
        <pc:picChg chg="add mod ord">
          <ac:chgData name="Helen Gold" userId="cbd4ef97bfbbfd29" providerId="LiveId" clId="{52047239-BB2B-4628-B06A-55AFA73C250E}" dt="2024-10-31T10:47:15.786" v="2968" actId="29295"/>
          <ac:picMkLst>
            <pc:docMk/>
            <pc:sldMk cId="1360591907" sldId="380"/>
            <ac:picMk id="3" creationId="{0155D019-D619-E80C-5FFF-8EB277EFA8EE}"/>
          </ac:picMkLst>
        </pc:picChg>
      </pc:sldChg>
      <pc:sldChg chg="add del">
        <pc:chgData name="Helen Gold" userId="cbd4ef97bfbbfd29" providerId="LiveId" clId="{52047239-BB2B-4628-B06A-55AFA73C250E}" dt="2024-10-31T10:53:52.521" v="3023" actId="47"/>
        <pc:sldMkLst>
          <pc:docMk/>
          <pc:sldMk cId="1946998879" sldId="381"/>
        </pc:sldMkLst>
      </pc:sldChg>
      <pc:sldChg chg="modSp add del mod">
        <pc:chgData name="Helen Gold" userId="cbd4ef97bfbbfd29" providerId="LiveId" clId="{52047239-BB2B-4628-B06A-55AFA73C250E}" dt="2024-10-31T10:52:59.237" v="3014" actId="47"/>
        <pc:sldMkLst>
          <pc:docMk/>
          <pc:sldMk cId="1997845555" sldId="381"/>
        </pc:sldMkLst>
        <pc:spChg chg="mod">
          <ac:chgData name="Helen Gold" userId="cbd4ef97bfbbfd29" providerId="LiveId" clId="{52047239-BB2B-4628-B06A-55AFA73C250E}" dt="2024-10-31T10:52:21.630" v="3008" actId="1076"/>
          <ac:spMkLst>
            <pc:docMk/>
            <pc:sldMk cId="1997845555" sldId="381"/>
            <ac:spMk id="4" creationId="{189B32AC-DC64-12C4-1880-60D0DA66048B}"/>
          </ac:spMkLst>
        </pc:spChg>
        <pc:spChg chg="mod">
          <ac:chgData name="Helen Gold" userId="cbd4ef97bfbbfd29" providerId="LiveId" clId="{52047239-BB2B-4628-B06A-55AFA73C250E}" dt="2024-10-31T10:52:48.737" v="3013" actId="20577"/>
          <ac:spMkLst>
            <pc:docMk/>
            <pc:sldMk cId="1997845555" sldId="381"/>
            <ac:spMk id="495" creationId="{9B139EBE-7653-9907-6E66-060D6520DFFB}"/>
          </ac:spMkLst>
        </pc:spChg>
        <pc:picChg chg="mod">
          <ac:chgData name="Helen Gold" userId="cbd4ef97bfbbfd29" providerId="LiveId" clId="{52047239-BB2B-4628-B06A-55AFA73C250E}" dt="2024-10-31T10:52:09.807" v="3005" actId="14100"/>
          <ac:picMkLst>
            <pc:docMk/>
            <pc:sldMk cId="1997845555" sldId="381"/>
            <ac:picMk id="3" creationId="{090FAD97-FFD8-501F-5261-D0187A7A49AD}"/>
          </ac:picMkLst>
        </pc:picChg>
      </pc:sldChg>
      <pc:sldChg chg="add modNotesTx">
        <pc:chgData name="Helen Gold" userId="cbd4ef97bfbbfd29" providerId="LiveId" clId="{52047239-BB2B-4628-B06A-55AFA73C250E}" dt="2024-11-05T12:50:02.463" v="4586" actId="20577"/>
        <pc:sldMkLst>
          <pc:docMk/>
          <pc:sldMk cId="412173757" sldId="382"/>
        </pc:sldMkLst>
      </pc:sldChg>
      <pc:sldChg chg="modSp add ord">
        <pc:chgData name="Helen Gold" userId="cbd4ef97bfbbfd29" providerId="LiveId" clId="{52047239-BB2B-4628-B06A-55AFA73C250E}" dt="2024-10-31T10:55:11.198" v="3032" actId="208"/>
        <pc:sldMkLst>
          <pc:docMk/>
          <pc:sldMk cId="753102442" sldId="383"/>
        </pc:sldMkLst>
        <pc:graphicFrameChg chg="mod">
          <ac:chgData name="Helen Gold" userId="cbd4ef97bfbbfd29" providerId="LiveId" clId="{52047239-BB2B-4628-B06A-55AFA73C250E}" dt="2024-10-31T10:55:11.198" v="3032" actId="208"/>
          <ac:graphicFrameMkLst>
            <pc:docMk/>
            <pc:sldMk cId="753102442" sldId="383"/>
            <ac:graphicFrameMk id="22" creationId="{9226BAF8-6B68-D359-7C97-48AEB8C07009}"/>
          </ac:graphicFrameMkLst>
        </pc:graphicFrameChg>
      </pc:sldChg>
      <pc:sldChg chg="modSp add mod">
        <pc:chgData name="Helen Gold" userId="cbd4ef97bfbbfd29" providerId="LiveId" clId="{52047239-BB2B-4628-B06A-55AFA73C250E}" dt="2024-10-31T10:55:42.595" v="3036" actId="14100"/>
        <pc:sldMkLst>
          <pc:docMk/>
          <pc:sldMk cId="3774298676" sldId="384"/>
        </pc:sldMkLst>
        <pc:spChg chg="mod">
          <ac:chgData name="Helen Gold" userId="cbd4ef97bfbbfd29" providerId="LiveId" clId="{52047239-BB2B-4628-B06A-55AFA73C250E}" dt="2024-10-31T10:55:42.595" v="3036" actId="14100"/>
          <ac:spMkLst>
            <pc:docMk/>
            <pc:sldMk cId="3774298676" sldId="384"/>
            <ac:spMk id="4" creationId="{FE376822-E022-CF8C-FD4A-079912D2DF5E}"/>
          </ac:spMkLst>
        </pc:spChg>
        <pc:picChg chg="mod">
          <ac:chgData name="Helen Gold" userId="cbd4ef97bfbbfd29" providerId="LiveId" clId="{52047239-BB2B-4628-B06A-55AFA73C250E}" dt="2024-10-31T10:55:31.501" v="3034" actId="14100"/>
          <ac:picMkLst>
            <pc:docMk/>
            <pc:sldMk cId="3774298676" sldId="384"/>
            <ac:picMk id="3" creationId="{12ADE461-92F3-C495-8AB1-9D87D37A6958}"/>
          </ac:picMkLst>
        </pc:picChg>
      </pc:sldChg>
      <pc:sldChg chg="addSp delSp modSp add mod ord modNotesTx">
        <pc:chgData name="Helen Gold" userId="cbd4ef97bfbbfd29" providerId="LiveId" clId="{52047239-BB2B-4628-B06A-55AFA73C250E}" dt="2024-11-05T12:51:24.721" v="4616" actId="20577"/>
        <pc:sldMkLst>
          <pc:docMk/>
          <pc:sldMk cId="3565186124" sldId="385"/>
        </pc:sldMkLst>
        <pc:spChg chg="mod">
          <ac:chgData name="Helen Gold" userId="cbd4ef97bfbbfd29" providerId="LiveId" clId="{52047239-BB2B-4628-B06A-55AFA73C250E}" dt="2024-10-31T11:23:36.831" v="3108" actId="20577"/>
          <ac:spMkLst>
            <pc:docMk/>
            <pc:sldMk cId="3565186124" sldId="385"/>
            <ac:spMk id="4" creationId="{D565CB86-01B1-5E07-438F-8D5D83AD0E17}"/>
          </ac:spMkLst>
        </pc:spChg>
        <pc:spChg chg="mod">
          <ac:chgData name="Helen Gold" userId="cbd4ef97bfbbfd29" providerId="LiveId" clId="{52047239-BB2B-4628-B06A-55AFA73C250E}" dt="2024-10-31T10:58:27.514" v="3041"/>
          <ac:spMkLst>
            <pc:docMk/>
            <pc:sldMk cId="3565186124" sldId="385"/>
            <ac:spMk id="501" creationId="{022E0F41-1EF3-6902-52E0-5FDBC96B44BB}"/>
          </ac:spMkLst>
        </pc:spChg>
        <pc:graphicFrameChg chg="mod modGraphic">
          <ac:chgData name="Helen Gold" userId="cbd4ef97bfbbfd29" providerId="LiveId" clId="{52047239-BB2B-4628-B06A-55AFA73C250E}" dt="2024-10-31T11:00:32.077" v="3070" actId="20577"/>
          <ac:graphicFrameMkLst>
            <pc:docMk/>
            <pc:sldMk cId="3565186124" sldId="385"/>
            <ac:graphicFrameMk id="22" creationId="{BB8F868A-F370-CE23-2A6D-E8B251379409}"/>
          </ac:graphicFrameMkLst>
        </pc:graphicFrameChg>
        <pc:picChg chg="add mod ord">
          <ac:chgData name="Helen Gold" userId="cbd4ef97bfbbfd29" providerId="LiveId" clId="{52047239-BB2B-4628-B06A-55AFA73C250E}" dt="2024-10-31T11:07:11.814" v="3078"/>
          <ac:picMkLst>
            <pc:docMk/>
            <pc:sldMk cId="3565186124" sldId="385"/>
            <ac:picMk id="2" creationId="{E6EC9223-519B-654C-CA8B-7BCF5CA8CFEC}"/>
          </ac:picMkLst>
        </pc:picChg>
        <pc:picChg chg="del">
          <ac:chgData name="Helen Gold" userId="cbd4ef97bfbbfd29" providerId="LiveId" clId="{52047239-BB2B-4628-B06A-55AFA73C250E}" dt="2024-10-31T11:06:18.129" v="3075" actId="478"/>
          <ac:picMkLst>
            <pc:docMk/>
            <pc:sldMk cId="3565186124" sldId="385"/>
            <ac:picMk id="3" creationId="{0312D6A0-80A4-9F3C-02B7-40D6178C9A17}"/>
          </ac:picMkLst>
        </pc:picChg>
      </pc:sldChg>
      <pc:sldChg chg="addSp delSp modSp add mod">
        <pc:chgData name="Helen Gold" userId="cbd4ef97bfbbfd29" providerId="LiveId" clId="{52047239-BB2B-4628-B06A-55AFA73C250E}" dt="2024-11-05T12:41:08.272" v="4584"/>
        <pc:sldMkLst>
          <pc:docMk/>
          <pc:sldMk cId="1904050995" sldId="386"/>
        </pc:sldMkLst>
        <pc:spChg chg="mod">
          <ac:chgData name="Helen Gold" userId="cbd4ef97bfbbfd29" providerId="LiveId" clId="{52047239-BB2B-4628-B06A-55AFA73C250E}" dt="2024-10-31T11:36:44.863" v="3266" actId="1035"/>
          <ac:spMkLst>
            <pc:docMk/>
            <pc:sldMk cId="1904050995" sldId="386"/>
            <ac:spMk id="4" creationId="{200EB938-2B26-EBF7-6721-AF8BF286621A}"/>
          </ac:spMkLst>
        </pc:spChg>
        <pc:spChg chg="mod">
          <ac:chgData name="Helen Gold" userId="cbd4ef97bfbbfd29" providerId="LiveId" clId="{52047239-BB2B-4628-B06A-55AFA73C250E}" dt="2024-10-31T11:33:45.631" v="3258"/>
          <ac:spMkLst>
            <pc:docMk/>
            <pc:sldMk cId="1904050995" sldId="386"/>
            <ac:spMk id="501" creationId="{F826A22B-A11C-7573-F164-8B4DF693605B}"/>
          </ac:spMkLst>
        </pc:spChg>
        <pc:graphicFrameChg chg="mod">
          <ac:chgData name="Helen Gold" userId="cbd4ef97bfbbfd29" providerId="LiveId" clId="{52047239-BB2B-4628-B06A-55AFA73C250E}" dt="2024-10-31T11:26:37.028" v="3234" actId="20577"/>
          <ac:graphicFrameMkLst>
            <pc:docMk/>
            <pc:sldMk cId="1904050995" sldId="386"/>
            <ac:graphicFrameMk id="22" creationId="{3764A425-74DF-EA3B-CFB1-711032F17442}"/>
          </ac:graphicFrameMkLst>
        </pc:graphicFrameChg>
        <pc:picChg chg="del">
          <ac:chgData name="Helen Gold" userId="cbd4ef97bfbbfd29" providerId="LiveId" clId="{52047239-BB2B-4628-B06A-55AFA73C250E}" dt="2024-10-31T11:27:34.447" v="3239" actId="478"/>
          <ac:picMkLst>
            <pc:docMk/>
            <pc:sldMk cId="1904050995" sldId="386"/>
            <ac:picMk id="2" creationId="{89296C9B-261D-E532-7535-9CA525BB43F2}"/>
          </ac:picMkLst>
        </pc:picChg>
        <pc:picChg chg="add mod ord">
          <ac:chgData name="Helen Gold" userId="cbd4ef97bfbbfd29" providerId="LiveId" clId="{52047239-BB2B-4628-B06A-55AFA73C250E}" dt="2024-11-05T12:41:08.272" v="4584"/>
          <ac:picMkLst>
            <pc:docMk/>
            <pc:sldMk cId="1904050995" sldId="386"/>
            <ac:picMk id="3" creationId="{388CAE36-3108-EBB0-E2DC-FA9DD305AB4D}"/>
          </ac:picMkLst>
        </pc:picChg>
      </pc:sldChg>
      <pc:sldChg chg="addSp delSp modSp add mod">
        <pc:chgData name="Helen Gold" userId="cbd4ef97bfbbfd29" providerId="LiveId" clId="{52047239-BB2B-4628-B06A-55AFA73C250E}" dt="2024-11-05T12:17:21.097" v="4514" actId="255"/>
        <pc:sldMkLst>
          <pc:docMk/>
          <pc:sldMk cId="1249346597" sldId="387"/>
        </pc:sldMkLst>
        <pc:spChg chg="mod">
          <ac:chgData name="Helen Gold" userId="cbd4ef97bfbbfd29" providerId="LiveId" clId="{52047239-BB2B-4628-B06A-55AFA73C250E}" dt="2024-10-31T11:43:53.524" v="3306" actId="1035"/>
          <ac:spMkLst>
            <pc:docMk/>
            <pc:sldMk cId="1249346597" sldId="387"/>
            <ac:spMk id="4" creationId="{C7E0BB22-A3C7-3ED6-BA03-DD74B84EB0BB}"/>
          </ac:spMkLst>
        </pc:spChg>
        <pc:spChg chg="mod">
          <ac:chgData name="Helen Gold" userId="cbd4ef97bfbbfd29" providerId="LiveId" clId="{52047239-BB2B-4628-B06A-55AFA73C250E}" dt="2024-11-05T12:16:11.114" v="4511" actId="20577"/>
          <ac:spMkLst>
            <pc:docMk/>
            <pc:sldMk cId="1249346597" sldId="387"/>
            <ac:spMk id="501" creationId="{2621C0A0-9BAD-03B9-1620-48F8E6114F66}"/>
          </ac:spMkLst>
        </pc:spChg>
        <pc:graphicFrameChg chg="add mod">
          <ac:chgData name="Helen Gold" userId="cbd4ef97bfbbfd29" providerId="LiveId" clId="{52047239-BB2B-4628-B06A-55AFA73C250E}" dt="2024-10-31T11:39:22.942" v="3288" actId="1076"/>
          <ac:graphicFrameMkLst>
            <pc:docMk/>
            <pc:sldMk cId="1249346597" sldId="387"/>
            <ac:graphicFrameMk id="5" creationId="{B6795396-EC1C-B254-1778-0630A72F5F8C}"/>
          </ac:graphicFrameMkLst>
        </pc:graphicFrameChg>
        <pc:graphicFrameChg chg="mod modGraphic">
          <ac:chgData name="Helen Gold" userId="cbd4ef97bfbbfd29" providerId="LiveId" clId="{52047239-BB2B-4628-B06A-55AFA73C250E}" dt="2024-11-05T12:17:21.097" v="4514" actId="255"/>
          <ac:graphicFrameMkLst>
            <pc:docMk/>
            <pc:sldMk cId="1249346597" sldId="387"/>
            <ac:graphicFrameMk id="22" creationId="{74B39D28-A6F0-1FDF-5234-7ECD3D478E08}"/>
          </ac:graphicFrameMkLst>
        </pc:graphicFrameChg>
        <pc:picChg chg="add mod">
          <ac:chgData name="Helen Gold" userId="cbd4ef97bfbbfd29" providerId="LiveId" clId="{52047239-BB2B-4628-B06A-55AFA73C250E}" dt="2024-10-31T11:39:24.916" v="3289"/>
          <ac:picMkLst>
            <pc:docMk/>
            <pc:sldMk cId="1249346597" sldId="387"/>
            <ac:picMk id="2" creationId="{7D16805C-1E18-2916-0187-CFEDB30A6F90}"/>
          </ac:picMkLst>
        </pc:picChg>
        <pc:picChg chg="del">
          <ac:chgData name="Helen Gold" userId="cbd4ef97bfbbfd29" providerId="LiveId" clId="{52047239-BB2B-4628-B06A-55AFA73C250E}" dt="2024-10-31T11:39:47.261" v="3294" actId="478"/>
          <ac:picMkLst>
            <pc:docMk/>
            <pc:sldMk cId="1249346597" sldId="387"/>
            <ac:picMk id="3" creationId="{6A261C6F-A423-B12C-8742-8DCC933F2794}"/>
          </ac:picMkLst>
        </pc:picChg>
        <pc:picChg chg="add mod ord">
          <ac:chgData name="Helen Gold" userId="cbd4ef97bfbbfd29" providerId="LiveId" clId="{52047239-BB2B-4628-B06A-55AFA73C250E}" dt="2024-10-31T11:39:57.829" v="3296" actId="29295"/>
          <ac:picMkLst>
            <pc:docMk/>
            <pc:sldMk cId="1249346597" sldId="387"/>
            <ac:picMk id="6" creationId="{B990ED00-5176-36D9-65E7-29E7BA43BC53}"/>
          </ac:picMkLst>
        </pc:picChg>
      </pc:sldChg>
      <pc:sldChg chg="addSp delSp modSp add mod">
        <pc:chgData name="Helen Gold" userId="cbd4ef97bfbbfd29" providerId="LiveId" clId="{52047239-BB2B-4628-B06A-55AFA73C250E}" dt="2024-11-05T12:45:54.685" v="4585" actId="29295"/>
        <pc:sldMkLst>
          <pc:docMk/>
          <pc:sldMk cId="2773386882" sldId="388"/>
        </pc:sldMkLst>
        <pc:spChg chg="add mod">
          <ac:chgData name="Helen Gold" userId="cbd4ef97bfbbfd29" providerId="LiveId" clId="{52047239-BB2B-4628-B06A-55AFA73C250E}" dt="2024-10-31T11:45:02.338" v="3310"/>
          <ac:spMkLst>
            <pc:docMk/>
            <pc:sldMk cId="2773386882" sldId="388"/>
            <ac:spMk id="2" creationId="{EA087A6C-92C2-372C-0F69-20EA63766FEF}"/>
          </ac:spMkLst>
        </pc:spChg>
        <pc:spChg chg="add mod">
          <ac:chgData name="Helen Gold" userId="cbd4ef97bfbbfd29" providerId="LiveId" clId="{52047239-BB2B-4628-B06A-55AFA73C250E}" dt="2024-11-05T12:33:01.575" v="4564"/>
          <ac:spMkLst>
            <pc:docMk/>
            <pc:sldMk cId="2773386882" sldId="388"/>
            <ac:spMk id="3" creationId="{5A0BA3D6-3508-0590-8F3E-C8E0FE960D72}"/>
          </ac:spMkLst>
        </pc:spChg>
        <pc:spChg chg="mod">
          <ac:chgData name="Helen Gold" userId="cbd4ef97bfbbfd29" providerId="LiveId" clId="{52047239-BB2B-4628-B06A-55AFA73C250E}" dt="2024-11-05T12:36:05.578" v="4578" actId="1076"/>
          <ac:spMkLst>
            <pc:docMk/>
            <pc:sldMk cId="2773386882" sldId="388"/>
            <ac:spMk id="4" creationId="{24F1FD58-428D-22CC-01F1-38EFE83621C8}"/>
          </ac:spMkLst>
        </pc:spChg>
        <pc:spChg chg="del">
          <ac:chgData name="Helen Gold" userId="cbd4ef97bfbbfd29" providerId="LiveId" clId="{52047239-BB2B-4628-B06A-55AFA73C250E}" dt="2024-10-31T11:45:01.926" v="3309" actId="478"/>
          <ac:spMkLst>
            <pc:docMk/>
            <pc:sldMk cId="2773386882" sldId="388"/>
            <ac:spMk id="500" creationId="{5321F861-48E1-1A5C-6353-C263C5B43DB3}"/>
          </ac:spMkLst>
        </pc:spChg>
        <pc:spChg chg="del">
          <ac:chgData name="Helen Gold" userId="cbd4ef97bfbbfd29" providerId="LiveId" clId="{52047239-BB2B-4628-B06A-55AFA73C250E}" dt="2024-10-31T11:45:00.339" v="3308" actId="478"/>
          <ac:spMkLst>
            <pc:docMk/>
            <pc:sldMk cId="2773386882" sldId="388"/>
            <ac:spMk id="501" creationId="{34EC453B-CC7E-3E87-4E96-35D8983B3BAE}"/>
          </ac:spMkLst>
        </pc:spChg>
        <pc:graphicFrameChg chg="mod modGraphic">
          <ac:chgData name="Helen Gold" userId="cbd4ef97bfbbfd29" providerId="LiveId" clId="{52047239-BB2B-4628-B06A-55AFA73C250E}" dt="2024-11-05T12:34:27.813" v="4576" actId="20577"/>
          <ac:graphicFrameMkLst>
            <pc:docMk/>
            <pc:sldMk cId="2773386882" sldId="388"/>
            <ac:graphicFrameMk id="22" creationId="{2E38E7D2-EEDD-1233-3DEC-A5B3C612F519}"/>
          </ac:graphicFrameMkLst>
        </pc:graphicFrameChg>
        <pc:picChg chg="add del mod ord">
          <ac:chgData name="Helen Gold" userId="cbd4ef97bfbbfd29" providerId="LiveId" clId="{52047239-BB2B-4628-B06A-55AFA73C250E}" dt="2024-10-31T12:01:04.626" v="3421" actId="478"/>
          <ac:picMkLst>
            <pc:docMk/>
            <pc:sldMk cId="2773386882" sldId="388"/>
            <ac:picMk id="5" creationId="{CBB3B873-EE26-DCDD-A1A2-7D2217733134}"/>
          </ac:picMkLst>
        </pc:picChg>
        <pc:picChg chg="del">
          <ac:chgData name="Helen Gold" userId="cbd4ef97bfbbfd29" providerId="LiveId" clId="{52047239-BB2B-4628-B06A-55AFA73C250E}" dt="2024-10-31T11:54:33.768" v="3372" actId="478"/>
          <ac:picMkLst>
            <pc:docMk/>
            <pc:sldMk cId="2773386882" sldId="388"/>
            <ac:picMk id="6" creationId="{D1954485-C73A-7AB2-4B78-EC6C1BF0360C}"/>
          </ac:picMkLst>
        </pc:picChg>
        <pc:picChg chg="add del mod ord">
          <ac:chgData name="Helen Gold" userId="cbd4ef97bfbbfd29" providerId="LiveId" clId="{52047239-BB2B-4628-B06A-55AFA73C250E}" dt="2024-11-05T12:31:51.413" v="4561" actId="478"/>
          <ac:picMkLst>
            <pc:docMk/>
            <pc:sldMk cId="2773386882" sldId="388"/>
            <ac:picMk id="7" creationId="{9771BF45-192A-30E2-F88D-824293DE860B}"/>
          </ac:picMkLst>
        </pc:picChg>
        <pc:picChg chg="add mod ord">
          <ac:chgData name="Helen Gold" userId="cbd4ef97bfbbfd29" providerId="LiveId" clId="{52047239-BB2B-4628-B06A-55AFA73C250E}" dt="2024-11-05T12:45:54.685" v="4585" actId="29295"/>
          <ac:picMkLst>
            <pc:docMk/>
            <pc:sldMk cId="2773386882" sldId="388"/>
            <ac:picMk id="8" creationId="{9ADDAA87-1CDA-0C40-F467-BB1DF85C6896}"/>
          </ac:picMkLst>
        </pc:picChg>
      </pc:sldChg>
      <pc:sldChg chg="addSp delSp modSp add mod ord">
        <pc:chgData name="Helen Gold" userId="cbd4ef97bfbbfd29" providerId="LiveId" clId="{52047239-BB2B-4628-B06A-55AFA73C250E}" dt="2024-11-05T11:10:55.900" v="4280" actId="20577"/>
        <pc:sldMkLst>
          <pc:docMk/>
          <pc:sldMk cId="3365765064" sldId="389"/>
        </pc:sldMkLst>
        <pc:spChg chg="mod">
          <ac:chgData name="Helen Gold" userId="cbd4ef97bfbbfd29" providerId="LiveId" clId="{52047239-BB2B-4628-B06A-55AFA73C250E}" dt="2024-11-05T11:10:05.970" v="4277" actId="403"/>
          <ac:spMkLst>
            <pc:docMk/>
            <pc:sldMk cId="3365765064" sldId="389"/>
            <ac:spMk id="3" creationId="{29105C6B-3B8F-6396-6355-518ACB6004BE}"/>
          </ac:spMkLst>
        </pc:spChg>
        <pc:spChg chg="mod">
          <ac:chgData name="Helen Gold" userId="cbd4ef97bfbbfd29" providerId="LiveId" clId="{52047239-BB2B-4628-B06A-55AFA73C250E}" dt="2024-10-31T12:05:33.043" v="3456"/>
          <ac:spMkLst>
            <pc:docMk/>
            <pc:sldMk cId="3365765064" sldId="389"/>
            <ac:spMk id="7" creationId="{19A28E08-A62F-90CD-BE42-4C8905855C7C}"/>
          </ac:spMkLst>
        </pc:spChg>
        <pc:spChg chg="del">
          <ac:chgData name="Helen Gold" userId="cbd4ef97bfbbfd29" providerId="LiveId" clId="{52047239-BB2B-4628-B06A-55AFA73C250E}" dt="2024-10-31T12:05:13.742" v="3454" actId="478"/>
          <ac:spMkLst>
            <pc:docMk/>
            <pc:sldMk cId="3365765064" sldId="389"/>
            <ac:spMk id="9" creationId="{C2CB3CBC-761C-464B-E437-244C3B67737E}"/>
          </ac:spMkLst>
        </pc:spChg>
        <pc:spChg chg="add del mod">
          <ac:chgData name="Helen Gold" userId="cbd4ef97bfbbfd29" providerId="LiveId" clId="{52047239-BB2B-4628-B06A-55AFA73C250E}" dt="2024-10-31T12:07:40.961" v="3507" actId="478"/>
          <ac:spMkLst>
            <pc:docMk/>
            <pc:sldMk cId="3365765064" sldId="389"/>
            <ac:spMk id="10" creationId="{A736D14D-6352-13F4-85B9-D919106DC2DD}"/>
          </ac:spMkLst>
        </pc:spChg>
        <pc:spChg chg="del">
          <ac:chgData name="Helen Gold" userId="cbd4ef97bfbbfd29" providerId="LiveId" clId="{52047239-BB2B-4628-B06A-55AFA73C250E}" dt="2024-10-31T12:05:08.376" v="3453" actId="478"/>
          <ac:spMkLst>
            <pc:docMk/>
            <pc:sldMk cId="3365765064" sldId="389"/>
            <ac:spMk id="11" creationId="{EF0D7FD3-EC5A-1C72-7D7F-28BD054D9490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12" creationId="{E237D13B-7C9A-22B8-C61C-E95CAB38C282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13" creationId="{CDB8C1B8-6731-824A-CEFC-8DF404A805C4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15" creationId="{D2F30C40-C0EA-6511-45AB-0B314933DC73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16" creationId="{CF699D8B-6C34-93B8-5393-16AB6DD2B859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17" creationId="{20544D22-0E05-AEC2-9043-4878CEC85FF0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18" creationId="{110129DB-CC36-EF39-FDCF-4F646C79B8AE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19" creationId="{AC7BD766-AC52-5549-9E78-98D795B1E1C2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20" creationId="{72B10F76-51C3-C3FB-5A52-B52133B05C88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21" creationId="{F20DC8C6-7DBB-0578-FECF-5EAC5439A2AC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22" creationId="{A3C3E3E1-1DFA-7F0E-4A79-4BE74628D669}"/>
          </ac:spMkLst>
        </pc:spChg>
        <pc:spChg chg="add mod">
          <ac:chgData name="Helen Gold" userId="cbd4ef97bfbbfd29" providerId="LiveId" clId="{52047239-BB2B-4628-B06A-55AFA73C250E}" dt="2024-10-31T12:08:59.340" v="3581" actId="1036"/>
          <ac:spMkLst>
            <pc:docMk/>
            <pc:sldMk cId="3365765064" sldId="389"/>
            <ac:spMk id="23" creationId="{86062F7D-A69C-535A-ABE0-F2EFEA56DFDF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24" creationId="{533BD875-CDD0-F91A-F495-E5F441C904C2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25" creationId="{1C1A1DFC-097D-D04B-507E-CA59A35A5443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26" creationId="{6ABD2AFA-AD05-47D6-3DDF-9C06EC2FF6E9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28" creationId="{CC2F3CC9-CB66-3B66-1B71-E9108502135F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29" creationId="{CBBE3C45-57EB-A2E9-1BA9-5037D799B2BA}"/>
          </ac:spMkLst>
        </pc:spChg>
        <pc:spChg chg="add mod">
          <ac:chgData name="Helen Gold" userId="cbd4ef97bfbbfd29" providerId="LiveId" clId="{52047239-BB2B-4628-B06A-55AFA73C250E}" dt="2024-11-05T11:10:53.604" v="4279" actId="20577"/>
          <ac:spMkLst>
            <pc:docMk/>
            <pc:sldMk cId="3365765064" sldId="389"/>
            <ac:spMk id="30" creationId="{BD69C6A4-4BA1-EB7F-00ED-5A100E0F252B}"/>
          </ac:spMkLst>
        </pc:spChg>
        <pc:spChg chg="add del mod">
          <ac:chgData name="Helen Gold" userId="cbd4ef97bfbbfd29" providerId="LiveId" clId="{52047239-BB2B-4628-B06A-55AFA73C250E}" dt="2024-10-31T12:16:48.480" v="3804" actId="478"/>
          <ac:spMkLst>
            <pc:docMk/>
            <pc:sldMk cId="3365765064" sldId="389"/>
            <ac:spMk id="31" creationId="{D3D6C108-1F91-B10A-7115-0531A91027B5}"/>
          </ac:spMkLst>
        </pc:spChg>
        <pc:spChg chg="add del mod">
          <ac:chgData name="Helen Gold" userId="cbd4ef97bfbbfd29" providerId="LiveId" clId="{52047239-BB2B-4628-B06A-55AFA73C250E}" dt="2024-10-31T12:16:48.480" v="3804" actId="478"/>
          <ac:spMkLst>
            <pc:docMk/>
            <pc:sldMk cId="3365765064" sldId="389"/>
            <ac:spMk id="32" creationId="{6655F01E-BB07-24D1-195B-45E2AC5965A1}"/>
          </ac:spMkLst>
        </pc:spChg>
        <pc:spChg chg="add mod">
          <ac:chgData name="Helen Gold" userId="cbd4ef97bfbbfd29" providerId="LiveId" clId="{52047239-BB2B-4628-B06A-55AFA73C250E}" dt="2024-11-05T11:10:55.900" v="4280" actId="20577"/>
          <ac:spMkLst>
            <pc:docMk/>
            <pc:sldMk cId="3365765064" sldId="389"/>
            <ac:spMk id="33" creationId="{789E952D-FC7C-B250-1D39-E956EA1ADC91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34" creationId="{52A106A8-225D-913E-02E3-A5DFE82D9680}"/>
          </ac:spMkLst>
        </pc:spChg>
        <pc:spChg chg="add mod">
          <ac:chgData name="Helen Gold" userId="cbd4ef97bfbbfd29" providerId="LiveId" clId="{52047239-BB2B-4628-B06A-55AFA73C250E}" dt="2024-11-05T11:10:11.029" v="4278" actId="403"/>
          <ac:spMkLst>
            <pc:docMk/>
            <pc:sldMk cId="3365765064" sldId="389"/>
            <ac:spMk id="36" creationId="{689FC1AB-C6B6-430F-5B69-13D461B03669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37" creationId="{990222EA-E93B-2D80-DF8A-8874F5B54D6A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38" creationId="{95D3DF68-3528-55F9-A12D-9937DB841FAC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39" creationId="{F9DE8A7B-ADB7-0FE1-C026-B3FE03B51683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40" creationId="{3B0D7D04-8AA3-BC6D-4454-28FCB1A58B8C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41" creationId="{077A8430-8697-1B00-88A6-597F291AB3D9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42" creationId="{EC5E2EB9-7B87-2DF5-3A34-90EEB2EA2B36}"/>
          </ac:spMkLst>
        </pc:spChg>
        <pc:spChg chg="add mod">
          <ac:chgData name="Helen Gold" userId="cbd4ef97bfbbfd29" providerId="LiveId" clId="{52047239-BB2B-4628-B06A-55AFA73C250E}" dt="2024-11-05T10:46:43.789" v="4013" actId="1036"/>
          <ac:spMkLst>
            <pc:docMk/>
            <pc:sldMk cId="3365765064" sldId="389"/>
            <ac:spMk id="43" creationId="{3D9905D7-E608-B50E-B918-AF5547DBF82E}"/>
          </ac:spMkLst>
        </pc:spChg>
        <pc:graphicFrameChg chg="mod">
          <ac:chgData name="Helen Gold" userId="cbd4ef97bfbbfd29" providerId="LiveId" clId="{52047239-BB2B-4628-B06A-55AFA73C250E}" dt="2024-11-05T10:46:43.789" v="4013" actId="1036"/>
          <ac:graphicFrameMkLst>
            <pc:docMk/>
            <pc:sldMk cId="3365765064" sldId="389"/>
            <ac:graphicFrameMk id="8" creationId="{593C8F9A-ADFE-E8FF-5D8B-A30349980B56}"/>
          </ac:graphicFrameMkLst>
        </pc:graphicFrameChg>
        <pc:graphicFrameChg chg="add del mod">
          <ac:chgData name="Helen Gold" userId="cbd4ef97bfbbfd29" providerId="LiveId" clId="{52047239-BB2B-4628-B06A-55AFA73C250E}" dt="2024-10-31T12:12:51.125" v="3654" actId="478"/>
          <ac:graphicFrameMkLst>
            <pc:docMk/>
            <pc:sldMk cId="3365765064" sldId="389"/>
            <ac:graphicFrameMk id="14" creationId="{3634A9C4-161D-47C4-6729-8461CD97237F}"/>
          </ac:graphicFrameMkLst>
        </pc:graphicFrameChg>
        <pc:graphicFrameChg chg="add mod">
          <ac:chgData name="Helen Gold" userId="cbd4ef97bfbbfd29" providerId="LiveId" clId="{52047239-BB2B-4628-B06A-55AFA73C250E}" dt="2024-11-05T10:46:43.789" v="4013" actId="1036"/>
          <ac:graphicFrameMkLst>
            <pc:docMk/>
            <pc:sldMk cId="3365765064" sldId="389"/>
            <ac:graphicFrameMk id="27" creationId="{64D5EFD0-2580-2D3D-2C8A-049264D7B5D8}"/>
          </ac:graphicFrameMkLst>
        </pc:graphicFrameChg>
        <pc:graphicFrameChg chg="add del mod">
          <ac:chgData name="Helen Gold" userId="cbd4ef97bfbbfd29" providerId="LiveId" clId="{52047239-BB2B-4628-B06A-55AFA73C250E}" dt="2024-10-31T12:25:52.539" v="3946" actId="478"/>
          <ac:graphicFrameMkLst>
            <pc:docMk/>
            <pc:sldMk cId="3365765064" sldId="389"/>
            <ac:graphicFrameMk id="35" creationId="{BEF0B984-6918-C2A3-AD95-02AC679A187A}"/>
          </ac:graphicFrameMkLst>
        </pc:graphicFrameChg>
        <pc:picChg chg="del">
          <ac:chgData name="Helen Gold" userId="cbd4ef97bfbbfd29" providerId="LiveId" clId="{52047239-BB2B-4628-B06A-55AFA73C250E}" dt="2024-10-31T12:04:57.836" v="3449" actId="478"/>
          <ac:picMkLst>
            <pc:docMk/>
            <pc:sldMk cId="3365765064" sldId="389"/>
            <ac:picMk id="4" creationId="{26B9271E-4B09-343A-2CE8-1BE2B6143EDB}"/>
          </ac:picMkLst>
        </pc:picChg>
        <pc:picChg chg="del">
          <ac:chgData name="Helen Gold" userId="cbd4ef97bfbbfd29" providerId="LiveId" clId="{52047239-BB2B-4628-B06A-55AFA73C250E}" dt="2024-10-31T12:05:13.742" v="3454" actId="478"/>
          <ac:picMkLst>
            <pc:docMk/>
            <pc:sldMk cId="3365765064" sldId="389"/>
            <ac:picMk id="5" creationId="{3A9AC509-7D4C-4EB9-34BB-6D2D0C868138}"/>
          </ac:picMkLst>
        </pc:picChg>
      </pc:sldChg>
      <pc:sldChg chg="addSp delSp modSp add mod ord modNotesTx">
        <pc:chgData name="Helen Gold" userId="cbd4ef97bfbbfd29" providerId="LiveId" clId="{52047239-BB2B-4628-B06A-55AFA73C250E}" dt="2024-11-05T11:09:43.120" v="4276" actId="1036"/>
        <pc:sldMkLst>
          <pc:docMk/>
          <pc:sldMk cId="2047546837" sldId="390"/>
        </pc:sldMkLst>
        <pc:spChg chg="add mod">
          <ac:chgData name="Helen Gold" userId="cbd4ef97bfbbfd29" providerId="LiveId" clId="{52047239-BB2B-4628-B06A-55AFA73C250E}" dt="2024-11-05T11:09:43.120" v="4276" actId="1036"/>
          <ac:spMkLst>
            <pc:docMk/>
            <pc:sldMk cId="2047546837" sldId="390"/>
            <ac:spMk id="2" creationId="{3D25525E-5A13-1899-9E04-461985FA9236}"/>
          </ac:spMkLst>
        </pc:spChg>
        <pc:spChg chg="add del mod">
          <ac:chgData name="Helen Gold" userId="cbd4ef97bfbbfd29" providerId="LiveId" clId="{52047239-BB2B-4628-B06A-55AFA73C250E}" dt="2024-11-05T11:08:18.164" v="4265" actId="478"/>
          <ac:spMkLst>
            <pc:docMk/>
            <pc:sldMk cId="2047546837" sldId="390"/>
            <ac:spMk id="3" creationId="{2C9D287A-AAFF-F36E-7C4A-30C2CE3673D4}"/>
          </ac:spMkLst>
        </pc:spChg>
        <pc:spChg chg="mod">
          <ac:chgData name="Helen Gold" userId="cbd4ef97bfbbfd29" providerId="LiveId" clId="{52047239-BB2B-4628-B06A-55AFA73C250E}" dt="2024-11-05T11:09:43.120" v="4276" actId="1036"/>
          <ac:spMkLst>
            <pc:docMk/>
            <pc:sldMk cId="2047546837" sldId="390"/>
            <ac:spMk id="496" creationId="{D6B3ED54-0829-7608-EA12-F598987447C6}"/>
          </ac:spMkLst>
        </pc:spChg>
        <pc:spChg chg="mod">
          <ac:chgData name="Helen Gold" userId="cbd4ef97bfbbfd29" providerId="LiveId" clId="{52047239-BB2B-4628-B06A-55AFA73C250E}" dt="2024-11-05T10:49:58.147" v="4085"/>
          <ac:spMkLst>
            <pc:docMk/>
            <pc:sldMk cId="2047546837" sldId="390"/>
            <ac:spMk id="501" creationId="{1A52F569-5E33-4433-7AA4-A472E225A82E}"/>
          </ac:spMkLst>
        </pc:spChg>
        <pc:picChg chg="del">
          <ac:chgData name="Helen Gold" userId="cbd4ef97bfbbfd29" providerId="LiveId" clId="{52047239-BB2B-4628-B06A-55AFA73C250E}" dt="2024-11-05T10:50:50.157" v="4093" actId="478"/>
          <ac:picMkLst>
            <pc:docMk/>
            <pc:sldMk cId="2047546837" sldId="390"/>
            <ac:picMk id="5" creationId="{7513BC84-F3B9-39DC-1E35-54D839EE1DAE}"/>
          </ac:picMkLst>
        </pc:picChg>
      </pc:sldChg>
      <pc:sldChg chg="new del">
        <pc:chgData name="Helen Gold" userId="cbd4ef97bfbbfd29" providerId="LiveId" clId="{52047239-BB2B-4628-B06A-55AFA73C250E}" dt="2024-11-05T11:12:25.035" v="4282" actId="47"/>
        <pc:sldMkLst>
          <pc:docMk/>
          <pc:sldMk cId="2360669077" sldId="391"/>
        </pc:sldMkLst>
      </pc:sldChg>
      <pc:sldChg chg="addSp delSp modSp add mod">
        <pc:chgData name="Helen Gold" userId="cbd4ef97bfbbfd29" providerId="LiveId" clId="{52047239-BB2B-4628-B06A-55AFA73C250E}" dt="2024-11-05T11:17:00.390" v="4326" actId="20577"/>
        <pc:sldMkLst>
          <pc:docMk/>
          <pc:sldMk cId="4153735563" sldId="391"/>
        </pc:sldMkLst>
        <pc:spChg chg="del">
          <ac:chgData name="Helen Gold" userId="cbd4ef97bfbbfd29" providerId="LiveId" clId="{52047239-BB2B-4628-B06A-55AFA73C250E}" dt="2024-11-05T11:12:46.799" v="4285" actId="478"/>
          <ac:spMkLst>
            <pc:docMk/>
            <pc:sldMk cId="4153735563" sldId="391"/>
            <ac:spMk id="2" creationId="{63C7545A-9A97-FF10-3153-88293DABE930}"/>
          </ac:spMkLst>
        </pc:spChg>
        <pc:spChg chg="del">
          <ac:chgData name="Helen Gold" userId="cbd4ef97bfbbfd29" providerId="LiveId" clId="{52047239-BB2B-4628-B06A-55AFA73C250E}" dt="2024-11-05T11:12:46.799" v="4285" actId="478"/>
          <ac:spMkLst>
            <pc:docMk/>
            <pc:sldMk cId="4153735563" sldId="391"/>
            <ac:spMk id="496" creationId="{EB4600A7-4690-8566-A49B-EF94F0EBFD45}"/>
          </ac:spMkLst>
        </pc:spChg>
        <pc:spChg chg="mod">
          <ac:chgData name="Helen Gold" userId="cbd4ef97bfbbfd29" providerId="LiveId" clId="{52047239-BB2B-4628-B06A-55AFA73C250E}" dt="2024-11-05T11:12:41.828" v="4284"/>
          <ac:spMkLst>
            <pc:docMk/>
            <pc:sldMk cId="4153735563" sldId="391"/>
            <ac:spMk id="501" creationId="{BD5A25F8-1ABB-5AF7-A029-EE7B2B463380}"/>
          </ac:spMkLst>
        </pc:spChg>
        <pc:graphicFrameChg chg="add mod modGraphic">
          <ac:chgData name="Helen Gold" userId="cbd4ef97bfbbfd29" providerId="LiveId" clId="{52047239-BB2B-4628-B06A-55AFA73C250E}" dt="2024-11-05T11:17:00.390" v="4326" actId="20577"/>
          <ac:graphicFrameMkLst>
            <pc:docMk/>
            <pc:sldMk cId="4153735563" sldId="391"/>
            <ac:graphicFrameMk id="3" creationId="{C06BCDD2-7A16-7E38-74FF-F4594559C57E}"/>
          </ac:graphicFrameMkLst>
        </pc:graphicFrameChg>
      </pc:sldChg>
      <pc:sldChg chg="modSp add">
        <pc:chgData name="Helen Gold" userId="cbd4ef97bfbbfd29" providerId="LiveId" clId="{52047239-BB2B-4628-B06A-55AFA73C250E}" dt="2024-11-05T11:26:52.179" v="4496" actId="692"/>
        <pc:sldMkLst>
          <pc:docMk/>
          <pc:sldMk cId="393917928" sldId="392"/>
        </pc:sldMkLst>
        <pc:graphicFrameChg chg="mod">
          <ac:chgData name="Helen Gold" userId="cbd4ef97bfbbfd29" providerId="LiveId" clId="{52047239-BB2B-4628-B06A-55AFA73C250E}" dt="2024-11-05T11:26:52.179" v="4496" actId="692"/>
          <ac:graphicFrameMkLst>
            <pc:docMk/>
            <pc:sldMk cId="393917928" sldId="392"/>
            <ac:graphicFrameMk id="3" creationId="{0A3B46C9-3185-4776-4A64-CF172FEEABC1}"/>
          </ac:graphicFrameMkLst>
        </pc:graphicFrameChg>
      </pc:sldChg>
      <pc:sldChg chg="addSp delSp modSp add del mod">
        <pc:chgData name="Helen Gold" userId="cbd4ef97bfbbfd29" providerId="LiveId" clId="{52047239-BB2B-4628-B06A-55AFA73C250E}" dt="2024-11-05T11:22:02.864" v="4339" actId="47"/>
        <pc:sldMkLst>
          <pc:docMk/>
          <pc:sldMk cId="2447043812" sldId="392"/>
        </pc:sldMkLst>
        <pc:spChg chg="add del mod">
          <ac:chgData name="Helen Gold" userId="cbd4ef97bfbbfd29" providerId="LiveId" clId="{52047239-BB2B-4628-B06A-55AFA73C250E}" dt="2024-11-05T11:21:49.039" v="4336" actId="478"/>
          <ac:spMkLst>
            <pc:docMk/>
            <pc:sldMk cId="2447043812" sldId="392"/>
            <ac:spMk id="2" creationId="{000191C6-F6A9-08AF-99EF-53FDEE3F823E}"/>
          </ac:spMkLst>
        </pc:spChg>
        <pc:spChg chg="del mod">
          <ac:chgData name="Helen Gold" userId="cbd4ef97bfbbfd29" providerId="LiveId" clId="{52047239-BB2B-4628-B06A-55AFA73C250E}" dt="2024-11-05T11:21:52.512" v="4338" actId="478"/>
          <ac:spMkLst>
            <pc:docMk/>
            <pc:sldMk cId="2447043812" sldId="392"/>
            <ac:spMk id="495" creationId="{B1558BDB-3FE3-F644-923A-64DEB9E21E79}"/>
          </ac:spMkLst>
        </pc:spChg>
      </pc:sldChg>
      <pc:sldChg chg="new del">
        <pc:chgData name="Helen Gold" userId="cbd4ef97bfbbfd29" providerId="LiveId" clId="{52047239-BB2B-4628-B06A-55AFA73C250E}" dt="2024-11-05T11:22:33.398" v="4342" actId="47"/>
        <pc:sldMkLst>
          <pc:docMk/>
          <pc:sldMk cId="609060992" sldId="393"/>
        </pc:sldMkLst>
      </pc:sldChg>
      <pc:sldChg chg="add modNotesTx">
        <pc:chgData name="Helen Gold" userId="cbd4ef97bfbbfd29" providerId="LiveId" clId="{52047239-BB2B-4628-B06A-55AFA73C250E}" dt="2024-11-05T12:50:07.695" v="4587" actId="20577"/>
        <pc:sldMkLst>
          <pc:docMk/>
          <pc:sldMk cId="1987802638" sldId="393"/>
        </pc:sldMkLst>
      </pc:sldChg>
      <pc:sldChg chg="add del">
        <pc:chgData name="Helen Gold" userId="cbd4ef97bfbbfd29" providerId="LiveId" clId="{52047239-BB2B-4628-B06A-55AFA73C250E}" dt="2024-11-05T11:21:07.068" v="4329" actId="47"/>
        <pc:sldMkLst>
          <pc:docMk/>
          <pc:sldMk cId="3393552194" sldId="393"/>
        </pc:sldMkLst>
      </pc:sldChg>
      <pc:sldChg chg="modSp add mod">
        <pc:chgData name="Helen Gold" userId="cbd4ef97bfbbfd29" providerId="LiveId" clId="{52047239-BB2B-4628-B06A-55AFA73C250E}" dt="2024-11-05T12:37:38.200" v="4581" actId="1035"/>
        <pc:sldMkLst>
          <pc:docMk/>
          <pc:sldMk cId="3590243175" sldId="394"/>
        </pc:sldMkLst>
        <pc:spChg chg="mod">
          <ac:chgData name="Helen Gold" userId="cbd4ef97bfbbfd29" providerId="LiveId" clId="{52047239-BB2B-4628-B06A-55AFA73C250E}" dt="2024-11-05T12:37:38.200" v="4581" actId="1035"/>
          <ac:spMkLst>
            <pc:docMk/>
            <pc:sldMk cId="3590243175" sldId="394"/>
            <ac:spMk id="4" creationId="{C6E9517D-6E7F-4706-095A-CA8994FB30C1}"/>
          </ac:spMkLst>
        </pc:spChg>
        <pc:picChg chg="mod">
          <ac:chgData name="Helen Gold" userId="cbd4ef97bfbbfd29" providerId="LiveId" clId="{52047239-BB2B-4628-B06A-55AFA73C250E}" dt="2024-11-05T12:37:27.560" v="4579" actId="1076"/>
          <ac:picMkLst>
            <pc:docMk/>
            <pc:sldMk cId="3590243175" sldId="394"/>
            <ac:picMk id="7" creationId="{A4BBE585-EB5E-AA27-2876-6C190F4F6E02}"/>
          </ac:picMkLst>
        </pc:picChg>
      </pc:sldChg>
    </pc:docChg>
  </pc:docChgLst>
  <pc:docChgLst>
    <pc:chgData name="Helen Gold" userId="cbd4ef97bfbbfd29" providerId="LiveId" clId="{3C8FBD91-CBC7-447B-8DD2-C76E0CCDD526}"/>
    <pc:docChg chg="undo redo custSel addSld delSld modSld sldOrd">
      <pc:chgData name="Helen Gold" userId="cbd4ef97bfbbfd29" providerId="LiveId" clId="{3C8FBD91-CBC7-447B-8DD2-C76E0CCDD526}" dt="2024-09-05T10:23:41.177" v="1400" actId="20577"/>
      <pc:docMkLst>
        <pc:docMk/>
      </pc:docMkLst>
      <pc:sldChg chg="modSp mod modShow">
        <pc:chgData name="Helen Gold" userId="cbd4ef97bfbbfd29" providerId="LiveId" clId="{3C8FBD91-CBC7-447B-8DD2-C76E0CCDD526}" dt="2024-09-05T09:57:03.417" v="1081" actId="729"/>
        <pc:sldMkLst>
          <pc:docMk/>
          <pc:sldMk cId="0" sldId="279"/>
        </pc:sldMkLst>
        <pc:spChg chg="mod">
          <ac:chgData name="Helen Gold" userId="cbd4ef97bfbbfd29" providerId="LiveId" clId="{3C8FBD91-CBC7-447B-8DD2-C76E0CCDD526}" dt="2024-09-05T07:50:35.953" v="10"/>
          <ac:spMkLst>
            <pc:docMk/>
            <pc:sldMk cId="0" sldId="279"/>
            <ac:spMk id="452" creationId="{00000000-0000-0000-0000-000000000000}"/>
          </ac:spMkLst>
        </pc:spChg>
        <pc:spChg chg="mod">
          <ac:chgData name="Helen Gold" userId="cbd4ef97bfbbfd29" providerId="LiveId" clId="{3C8FBD91-CBC7-447B-8DD2-C76E0CCDD526}" dt="2024-09-05T07:50:51.021" v="13"/>
          <ac:spMkLst>
            <pc:docMk/>
            <pc:sldMk cId="0" sldId="279"/>
            <ac:spMk id="453" creationId="{00000000-0000-0000-0000-000000000000}"/>
          </ac:spMkLst>
        </pc:spChg>
        <pc:spChg chg="mod">
          <ac:chgData name="Helen Gold" userId="cbd4ef97bfbbfd29" providerId="LiveId" clId="{3C8FBD91-CBC7-447B-8DD2-C76E0CCDD526}" dt="2024-09-05T08:32:01.672" v="334" actId="27636"/>
          <ac:spMkLst>
            <pc:docMk/>
            <pc:sldMk cId="0" sldId="279"/>
            <ac:spMk id="454" creationId="{00000000-0000-0000-0000-000000000000}"/>
          </ac:spMkLst>
        </pc:spChg>
        <pc:spChg chg="mod">
          <ac:chgData name="Helen Gold" userId="cbd4ef97bfbbfd29" providerId="LiveId" clId="{3C8FBD91-CBC7-447B-8DD2-C76E0CCDD526}" dt="2024-09-05T07:59:15.591" v="65"/>
          <ac:spMkLst>
            <pc:docMk/>
            <pc:sldMk cId="0" sldId="279"/>
            <ac:spMk id="457" creationId="{00000000-0000-0000-0000-000000000000}"/>
          </ac:spMkLst>
        </pc:spChg>
      </pc:sldChg>
      <pc:sldChg chg="addSp modSp mod">
        <pc:chgData name="Helen Gold" userId="cbd4ef97bfbbfd29" providerId="LiveId" clId="{3C8FBD91-CBC7-447B-8DD2-C76E0CCDD526}" dt="2024-09-05T09:56:33.369" v="1080"/>
        <pc:sldMkLst>
          <pc:docMk/>
          <pc:sldMk cId="0" sldId="280"/>
        </pc:sldMkLst>
        <pc:spChg chg="mod">
          <ac:chgData name="Helen Gold" userId="cbd4ef97bfbbfd29" providerId="LiveId" clId="{3C8FBD91-CBC7-447B-8DD2-C76E0CCDD526}" dt="2024-09-05T07:56:49.019" v="37" actId="115"/>
          <ac:spMkLst>
            <pc:docMk/>
            <pc:sldMk cId="0" sldId="280"/>
            <ac:spMk id="462" creationId="{00000000-0000-0000-0000-000000000000}"/>
          </ac:spMkLst>
        </pc:spChg>
        <pc:spChg chg="mod">
          <ac:chgData name="Helen Gold" userId="cbd4ef97bfbbfd29" providerId="LiveId" clId="{3C8FBD91-CBC7-447B-8DD2-C76E0CCDD526}" dt="2024-09-05T07:51:13.866" v="14"/>
          <ac:spMkLst>
            <pc:docMk/>
            <pc:sldMk cId="0" sldId="280"/>
            <ac:spMk id="463" creationId="{00000000-0000-0000-0000-000000000000}"/>
          </ac:spMkLst>
        </pc:spChg>
        <pc:spChg chg="mod">
          <ac:chgData name="Helen Gold" userId="cbd4ef97bfbbfd29" providerId="LiveId" clId="{3C8FBD91-CBC7-447B-8DD2-C76E0CCDD526}" dt="2024-09-05T07:51:33.802" v="17" actId="5793"/>
          <ac:spMkLst>
            <pc:docMk/>
            <pc:sldMk cId="0" sldId="280"/>
            <ac:spMk id="464" creationId="{00000000-0000-0000-0000-000000000000}"/>
          </ac:spMkLst>
        </pc:spChg>
        <pc:spChg chg="mod">
          <ac:chgData name="Helen Gold" userId="cbd4ef97bfbbfd29" providerId="LiveId" clId="{3C8FBD91-CBC7-447B-8DD2-C76E0CCDD526}" dt="2024-09-05T07:59:22.751" v="66"/>
          <ac:spMkLst>
            <pc:docMk/>
            <pc:sldMk cId="0" sldId="280"/>
            <ac:spMk id="465" creationId="{00000000-0000-0000-0000-000000000000}"/>
          </ac:spMkLst>
        </pc:spChg>
        <pc:spChg chg="mod">
          <ac:chgData name="Helen Gold" userId="cbd4ef97bfbbfd29" providerId="LiveId" clId="{3C8FBD91-CBC7-447B-8DD2-C76E0CCDD526}" dt="2024-09-05T07:58:35.297" v="64" actId="20577"/>
          <ac:spMkLst>
            <pc:docMk/>
            <pc:sldMk cId="0" sldId="280"/>
            <ac:spMk id="466" creationId="{00000000-0000-0000-0000-000000000000}"/>
          </ac:spMkLst>
        </pc:spChg>
        <pc:picChg chg="add mod">
          <ac:chgData name="Helen Gold" userId="cbd4ef97bfbbfd29" providerId="LiveId" clId="{3C8FBD91-CBC7-447B-8DD2-C76E0CCDD526}" dt="2024-09-05T09:56:33.369" v="1080"/>
          <ac:picMkLst>
            <pc:docMk/>
            <pc:sldMk cId="0" sldId="280"/>
            <ac:picMk id="2" creationId="{B6F94FF8-D862-DA51-CF6F-88AE3D202FED}"/>
          </ac:picMkLst>
        </pc:picChg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0" sldId="282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3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4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5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0" sldId="286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4226909756" sldId="300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458830847" sldId="301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301670947" sldId="302"/>
        </pc:sldMkLst>
      </pc:sldChg>
      <pc:sldChg chg="del">
        <pc:chgData name="Helen Gold" userId="cbd4ef97bfbbfd29" providerId="LiveId" clId="{3C8FBD91-CBC7-447B-8DD2-C76E0CCDD526}" dt="2024-09-05T09:03:21.969" v="526" actId="47"/>
        <pc:sldMkLst>
          <pc:docMk/>
          <pc:sldMk cId="1594269975" sldId="303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3709072827" sldId="305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3174320564" sldId="306"/>
        </pc:sldMkLst>
      </pc:sldChg>
      <pc:sldChg chg="del">
        <pc:chgData name="Helen Gold" userId="cbd4ef97bfbbfd29" providerId="LiveId" clId="{3C8FBD91-CBC7-447B-8DD2-C76E0CCDD526}" dt="2024-09-05T09:03:08.599" v="525" actId="47"/>
        <pc:sldMkLst>
          <pc:docMk/>
          <pc:sldMk cId="608988688" sldId="308"/>
        </pc:sldMkLst>
      </pc:sldChg>
      <pc:sldChg chg="addSp delSp modSp add mod ord">
        <pc:chgData name="Helen Gold" userId="cbd4ef97bfbbfd29" providerId="LiveId" clId="{3C8FBD91-CBC7-447B-8DD2-C76E0CCDD526}" dt="2024-09-05T08:40:29.238" v="391" actId="1036"/>
        <pc:sldMkLst>
          <pc:docMk/>
          <pc:sldMk cId="299940179" sldId="322"/>
        </pc:sldMkLst>
        <pc:spChg chg="add mod">
          <ac:chgData name="Helen Gold" userId="cbd4ef97bfbbfd29" providerId="LiveId" clId="{3C8FBD91-CBC7-447B-8DD2-C76E0CCDD526}" dt="2024-09-05T08:17:27.140" v="200" actId="1035"/>
          <ac:spMkLst>
            <pc:docMk/>
            <pc:sldMk cId="299940179" sldId="322"/>
            <ac:spMk id="5" creationId="{898B4345-8CA4-D9A7-147C-8CA17A77EA56}"/>
          </ac:spMkLst>
        </pc:spChg>
        <pc:spChg chg="mod">
          <ac:chgData name="Helen Gold" userId="cbd4ef97bfbbfd29" providerId="LiveId" clId="{3C8FBD91-CBC7-447B-8DD2-C76E0CCDD526}" dt="2024-09-05T08:40:29.238" v="391" actId="1036"/>
          <ac:spMkLst>
            <pc:docMk/>
            <pc:sldMk cId="299940179" sldId="322"/>
            <ac:spMk id="523" creationId="{00000000-0000-0000-0000-000000000000}"/>
          </ac:spMkLst>
        </pc:spChg>
        <pc:spChg chg="mod">
          <ac:chgData name="Helen Gold" userId="cbd4ef97bfbbfd29" providerId="LiveId" clId="{3C8FBD91-CBC7-447B-8DD2-C76E0CCDD526}" dt="2024-09-05T08:03:49.410" v="72" actId="20577"/>
          <ac:spMkLst>
            <pc:docMk/>
            <pc:sldMk cId="299940179" sldId="322"/>
            <ac:spMk id="526" creationId="{00000000-0000-0000-0000-000000000000}"/>
          </ac:spMkLst>
        </pc:spChg>
        <pc:picChg chg="add mod">
          <ac:chgData name="Helen Gold" userId="cbd4ef97bfbbfd29" providerId="LiveId" clId="{3C8FBD91-CBC7-447B-8DD2-C76E0CCDD526}" dt="2024-09-05T08:10:34.611" v="121"/>
          <ac:picMkLst>
            <pc:docMk/>
            <pc:sldMk cId="299940179" sldId="322"/>
            <ac:picMk id="3" creationId="{A6E43FFC-4CC2-6C7E-5E97-224A2A8B7AE4}"/>
          </ac:picMkLst>
        </pc:picChg>
        <pc:picChg chg="add mod">
          <ac:chgData name="Helen Gold" userId="cbd4ef97bfbbfd29" providerId="LiveId" clId="{3C8FBD91-CBC7-447B-8DD2-C76E0CCDD526}" dt="2024-09-05T08:10:50.385" v="126" actId="14100"/>
          <ac:picMkLst>
            <pc:docMk/>
            <pc:sldMk cId="299940179" sldId="322"/>
            <ac:picMk id="4" creationId="{30AF6467-AAAB-8463-B4DE-56B045402EF9}"/>
          </ac:picMkLst>
        </pc:picChg>
        <pc:picChg chg="del">
          <ac:chgData name="Helen Gold" userId="cbd4ef97bfbbfd29" providerId="LiveId" clId="{3C8FBD91-CBC7-447B-8DD2-C76E0CCDD526}" dt="2024-09-05T08:10:55.612" v="127" actId="478"/>
          <ac:picMkLst>
            <pc:docMk/>
            <pc:sldMk cId="299940179" sldId="322"/>
            <ac:picMk id="531" creationId="{00000000-0000-0000-0000-000000000000}"/>
          </ac:picMkLst>
        </pc:picChg>
      </pc:sldChg>
      <pc:sldChg chg="modSp add del mod">
        <pc:chgData name="Helen Gold" userId="cbd4ef97bfbbfd29" providerId="LiveId" clId="{3C8FBD91-CBC7-447B-8DD2-C76E0CCDD526}" dt="2024-09-05T08:57:59.389" v="506" actId="47"/>
        <pc:sldMkLst>
          <pc:docMk/>
          <pc:sldMk cId="1702875991" sldId="323"/>
        </pc:sldMkLst>
        <pc:spChg chg="mod">
          <ac:chgData name="Helen Gold" userId="cbd4ef97bfbbfd29" providerId="LiveId" clId="{3C8FBD91-CBC7-447B-8DD2-C76E0CCDD526}" dt="2024-09-05T08:49:03.336" v="461" actId="20577"/>
          <ac:spMkLst>
            <pc:docMk/>
            <pc:sldMk cId="1702875991" sldId="323"/>
            <ac:spMk id="523" creationId="{00000000-0000-0000-0000-000000000000}"/>
          </ac:spMkLst>
        </pc:spChg>
        <pc:spChg chg="mod">
          <ac:chgData name="Helen Gold" userId="cbd4ef97bfbbfd29" providerId="LiveId" clId="{3C8FBD91-CBC7-447B-8DD2-C76E0CCDD526}" dt="2024-09-05T08:42:19.699" v="407" actId="14100"/>
          <ac:spMkLst>
            <pc:docMk/>
            <pc:sldMk cId="1702875991" sldId="323"/>
            <ac:spMk id="525" creationId="{00000000-0000-0000-0000-000000000000}"/>
          </ac:spMkLst>
        </pc:spChg>
        <pc:spChg chg="mod">
          <ac:chgData name="Helen Gold" userId="cbd4ef97bfbbfd29" providerId="LiveId" clId="{3C8FBD91-CBC7-447B-8DD2-C76E0CCDD526}" dt="2024-09-05T08:41:29.269" v="403" actId="20577"/>
          <ac:spMkLst>
            <pc:docMk/>
            <pc:sldMk cId="1702875991" sldId="323"/>
            <ac:spMk id="526" creationId="{00000000-0000-0000-0000-000000000000}"/>
          </ac:spMkLst>
        </pc:spChg>
      </pc:sldChg>
      <pc:sldChg chg="addSp delSp modSp mod">
        <pc:chgData name="Helen Gold" userId="cbd4ef97bfbbfd29" providerId="LiveId" clId="{3C8FBD91-CBC7-447B-8DD2-C76E0CCDD526}" dt="2024-09-05T09:50:06.915" v="1079" actId="1076"/>
        <pc:sldMkLst>
          <pc:docMk/>
          <pc:sldMk cId="1553619447" sldId="324"/>
        </pc:sldMkLst>
        <pc:spChg chg="add del">
          <ac:chgData name="Helen Gold" userId="cbd4ef97bfbbfd29" providerId="LiveId" clId="{3C8FBD91-CBC7-447B-8DD2-C76E0CCDD526}" dt="2024-09-05T09:33:38.166" v="950" actId="478"/>
          <ac:spMkLst>
            <pc:docMk/>
            <pc:sldMk cId="1553619447" sldId="324"/>
            <ac:spMk id="13" creationId="{9784A4DC-1AF4-54A8-EED1-5FF9B97C9321}"/>
          </ac:spMkLst>
        </pc:spChg>
        <pc:spChg chg="add del mod">
          <ac:chgData name="Helen Gold" userId="cbd4ef97bfbbfd29" providerId="LiveId" clId="{3C8FBD91-CBC7-447B-8DD2-C76E0CCDD526}" dt="2024-09-05T09:47:21.150" v="1036" actId="478"/>
          <ac:spMkLst>
            <pc:docMk/>
            <pc:sldMk cId="1553619447" sldId="324"/>
            <ac:spMk id="14" creationId="{022964F3-8E12-0C97-7B03-E7B5EF2A1D82}"/>
          </ac:spMkLst>
        </pc:spChg>
        <pc:spChg chg="add del mod">
          <ac:chgData name="Helen Gold" userId="cbd4ef97bfbbfd29" providerId="LiveId" clId="{3C8FBD91-CBC7-447B-8DD2-C76E0CCDD526}" dt="2024-09-05T09:43:31.890" v="1009" actId="478"/>
          <ac:spMkLst>
            <pc:docMk/>
            <pc:sldMk cId="1553619447" sldId="324"/>
            <ac:spMk id="15" creationId="{9EF379A6-5248-9CA4-908F-93DEFA0E82AD}"/>
          </ac:spMkLst>
        </pc:spChg>
        <pc:spChg chg="add mod">
          <ac:chgData name="Helen Gold" userId="cbd4ef97bfbbfd29" providerId="LiveId" clId="{3C8FBD91-CBC7-447B-8DD2-C76E0CCDD526}" dt="2024-09-05T09:42:55.312" v="1006"/>
          <ac:spMkLst>
            <pc:docMk/>
            <pc:sldMk cId="1553619447" sldId="324"/>
            <ac:spMk id="16" creationId="{57FA594E-9C55-E54A-C85B-58A750488046}"/>
          </ac:spMkLst>
        </pc:spChg>
        <pc:spChg chg="mod">
          <ac:chgData name="Helen Gold" userId="cbd4ef97bfbbfd29" providerId="LiveId" clId="{3C8FBD91-CBC7-447B-8DD2-C76E0CCDD526}" dt="2024-09-05T09:49:34.627" v="1062" actId="20577"/>
          <ac:spMkLst>
            <pc:docMk/>
            <pc:sldMk cId="1553619447" sldId="324"/>
            <ac:spMk id="504" creationId="{00000000-0000-0000-0000-000000000000}"/>
          </ac:spMkLst>
        </pc:spChg>
        <pc:spChg chg="mod">
          <ac:chgData name="Helen Gold" userId="cbd4ef97bfbbfd29" providerId="LiveId" clId="{3C8FBD91-CBC7-447B-8DD2-C76E0CCDD526}" dt="2024-09-05T08:47:05.732" v="439"/>
          <ac:spMkLst>
            <pc:docMk/>
            <pc:sldMk cId="1553619447" sldId="324"/>
            <ac:spMk id="506" creationId="{00000000-0000-0000-0000-000000000000}"/>
          </ac:spMkLst>
        </pc:spChg>
        <pc:grpChg chg="add mod">
          <ac:chgData name="Helen Gold" userId="cbd4ef97bfbbfd29" providerId="LiveId" clId="{3C8FBD91-CBC7-447B-8DD2-C76E0CCDD526}" dt="2024-09-05T09:29:02.974" v="868" actId="164"/>
          <ac:grpSpMkLst>
            <pc:docMk/>
            <pc:sldMk cId="1553619447" sldId="324"/>
            <ac:grpSpMk id="10" creationId="{39A67EE7-9D54-8B33-A57C-D09CD9BB1619}"/>
          </ac:grpSpMkLst>
        </pc:grpChg>
        <pc:picChg chg="add del mod ord">
          <ac:chgData name="Helen Gold" userId="cbd4ef97bfbbfd29" providerId="LiveId" clId="{3C8FBD91-CBC7-447B-8DD2-C76E0CCDD526}" dt="2024-09-05T09:37:55.099" v="975" actId="478"/>
          <ac:picMkLst>
            <pc:docMk/>
            <pc:sldMk cId="1553619447" sldId="324"/>
            <ac:picMk id="3" creationId="{A5126C33-6585-86E0-27E5-1C9B5C048A40}"/>
          </ac:picMkLst>
        </pc:picChg>
        <pc:picChg chg="add del mod">
          <ac:chgData name="Helen Gold" userId="cbd4ef97bfbbfd29" providerId="LiveId" clId="{3C8FBD91-CBC7-447B-8DD2-C76E0CCDD526}" dt="2024-09-05T09:08:49.081" v="540" actId="478"/>
          <ac:picMkLst>
            <pc:docMk/>
            <pc:sldMk cId="1553619447" sldId="324"/>
            <ac:picMk id="7" creationId="{0EC2C198-FF11-2E1D-0162-BB26409BA99E}"/>
          </ac:picMkLst>
        </pc:picChg>
        <pc:picChg chg="add del mod">
          <ac:chgData name="Helen Gold" userId="cbd4ef97bfbbfd29" providerId="LiveId" clId="{3C8FBD91-CBC7-447B-8DD2-C76E0CCDD526}" dt="2024-09-05T09:34:41.342" v="951" actId="478"/>
          <ac:picMkLst>
            <pc:docMk/>
            <pc:sldMk cId="1553619447" sldId="324"/>
            <ac:picMk id="8" creationId="{FC598AEC-50C4-D1C4-4E40-C46290742E68}"/>
          </ac:picMkLst>
        </pc:picChg>
        <pc:picChg chg="add del mod">
          <ac:chgData name="Helen Gold" userId="cbd4ef97bfbbfd29" providerId="LiveId" clId="{3C8FBD91-CBC7-447B-8DD2-C76E0CCDD526}" dt="2024-09-05T09:34:44.153" v="952" actId="478"/>
          <ac:picMkLst>
            <pc:docMk/>
            <pc:sldMk cId="1553619447" sldId="324"/>
            <ac:picMk id="9" creationId="{6EF1024E-20F7-A182-78C7-D1BEDA10CB50}"/>
          </ac:picMkLst>
        </pc:picChg>
        <pc:picChg chg="add">
          <ac:chgData name="Helen Gold" userId="cbd4ef97bfbbfd29" providerId="LiveId" clId="{3C8FBD91-CBC7-447B-8DD2-C76E0CCDD526}" dt="2024-09-05T09:42:58.631" v="1007"/>
          <ac:picMkLst>
            <pc:docMk/>
            <pc:sldMk cId="1553619447" sldId="324"/>
            <ac:picMk id="17" creationId="{A1692D28-9A63-AFE8-71AD-3B4EDA74284F}"/>
          </ac:picMkLst>
        </pc:picChg>
        <pc:picChg chg="add del mod">
          <ac:chgData name="Helen Gold" userId="cbd4ef97bfbbfd29" providerId="LiveId" clId="{3C8FBD91-CBC7-447B-8DD2-C76E0CCDD526}" dt="2024-09-05T09:47:19.246" v="1035" actId="478"/>
          <ac:picMkLst>
            <pc:docMk/>
            <pc:sldMk cId="1553619447" sldId="324"/>
            <ac:picMk id="24" creationId="{1D438F72-473F-3893-A4CB-91807662D3E4}"/>
          </ac:picMkLst>
        </pc:picChg>
        <pc:picChg chg="add mod">
          <ac:chgData name="Helen Gold" userId="cbd4ef97bfbbfd29" providerId="LiveId" clId="{3C8FBD91-CBC7-447B-8DD2-C76E0CCDD526}" dt="2024-09-05T09:50:06.915" v="1079" actId="1076"/>
          <ac:picMkLst>
            <pc:docMk/>
            <pc:sldMk cId="1553619447" sldId="324"/>
            <ac:picMk id="26" creationId="{AEB7D4EB-4EE7-0C54-103A-16B2282E41BB}"/>
          </ac:picMkLst>
        </pc:picChg>
        <pc:cxnChg chg="add del">
          <ac:chgData name="Helen Gold" userId="cbd4ef97bfbbfd29" providerId="LiveId" clId="{3C8FBD91-CBC7-447B-8DD2-C76E0CCDD526}" dt="2024-09-05T09:07:11.039" v="532" actId="11529"/>
          <ac:cxnSpMkLst>
            <pc:docMk/>
            <pc:sldMk cId="1553619447" sldId="324"/>
            <ac:cxnSpMk id="5" creationId="{6A9B2F4A-A0E5-1D43-A04F-62FD93121B01}"/>
          </ac:cxnSpMkLst>
        </pc:cxnChg>
        <pc:cxnChg chg="add del">
          <ac:chgData name="Helen Gold" userId="cbd4ef97bfbbfd29" providerId="LiveId" clId="{3C8FBD91-CBC7-447B-8DD2-C76E0CCDD526}" dt="2024-09-05T09:31:37.573" v="948" actId="478"/>
          <ac:cxnSpMkLst>
            <pc:docMk/>
            <pc:sldMk cId="1553619447" sldId="324"/>
            <ac:cxnSpMk id="12" creationId="{E0403865-BA3B-41A2-7463-2FFDAD244EB2}"/>
          </ac:cxnSpMkLst>
        </pc:cxnChg>
        <pc:cxnChg chg="add del mod">
          <ac:chgData name="Helen Gold" userId="cbd4ef97bfbbfd29" providerId="LiveId" clId="{3C8FBD91-CBC7-447B-8DD2-C76E0CCDD526}" dt="2024-09-05T09:45:21.615" v="1024" actId="11529"/>
          <ac:cxnSpMkLst>
            <pc:docMk/>
            <pc:sldMk cId="1553619447" sldId="324"/>
            <ac:cxnSpMk id="19" creationId="{D96963E5-E390-A528-D54B-1467D057BF9C}"/>
          </ac:cxnSpMkLst>
        </pc:cxnChg>
      </pc:sldChg>
      <pc:sldChg chg="addSp delSp modSp add mod">
        <pc:chgData name="Helen Gold" userId="cbd4ef97bfbbfd29" providerId="LiveId" clId="{3C8FBD91-CBC7-447B-8DD2-C76E0CCDD526}" dt="2024-09-05T10:03:06.019" v="1112" actId="20577"/>
        <pc:sldMkLst>
          <pc:docMk/>
          <pc:sldMk cId="418321771" sldId="325"/>
        </pc:sldMkLst>
        <pc:spChg chg="add mod">
          <ac:chgData name="Helen Gold" userId="cbd4ef97bfbbfd29" providerId="LiveId" clId="{3C8FBD91-CBC7-447B-8DD2-C76E0CCDD526}" dt="2024-09-05T10:03:06.019" v="1112" actId="20577"/>
          <ac:spMkLst>
            <pc:docMk/>
            <pc:sldMk cId="418321771" sldId="325"/>
            <ac:spMk id="3" creationId="{A43613B9-CBBF-F780-D128-32B0A8EC6D5D}"/>
          </ac:spMkLst>
        </pc:spChg>
        <pc:spChg chg="del mod">
          <ac:chgData name="Helen Gold" userId="cbd4ef97bfbbfd29" providerId="LiveId" clId="{3C8FBD91-CBC7-447B-8DD2-C76E0CCDD526}" dt="2024-09-05T10:00:24.062" v="1100" actId="478"/>
          <ac:spMkLst>
            <pc:docMk/>
            <pc:sldMk cId="418321771" sldId="325"/>
            <ac:spMk id="523" creationId="{00000000-0000-0000-0000-000000000000}"/>
          </ac:spMkLst>
        </pc:spChg>
      </pc:sldChg>
      <pc:sldChg chg="addSp delSp modSp add mod">
        <pc:chgData name="Helen Gold" userId="cbd4ef97bfbbfd29" providerId="LiveId" clId="{3C8FBD91-CBC7-447B-8DD2-C76E0CCDD526}" dt="2024-09-05T10:09:02.910" v="1156" actId="20577"/>
        <pc:sldMkLst>
          <pc:docMk/>
          <pc:sldMk cId="2248796646" sldId="326"/>
        </pc:sldMkLst>
        <pc:spChg chg="add mod">
          <ac:chgData name="Helen Gold" userId="cbd4ef97bfbbfd29" providerId="LiveId" clId="{3C8FBD91-CBC7-447B-8DD2-C76E0CCDD526}" dt="2024-09-05T10:09:02.910" v="1156" actId="20577"/>
          <ac:spMkLst>
            <pc:docMk/>
            <pc:sldMk cId="2248796646" sldId="326"/>
            <ac:spMk id="3" creationId="{227FAD6A-7941-3784-ACB8-352049860E7D}"/>
          </ac:spMkLst>
        </pc:spChg>
        <pc:spChg chg="del mod">
          <ac:chgData name="Helen Gold" userId="cbd4ef97bfbbfd29" providerId="LiveId" clId="{3C8FBD91-CBC7-447B-8DD2-C76E0CCDD526}" dt="2024-09-05T10:04:04.874" v="1116" actId="478"/>
          <ac:spMkLst>
            <pc:docMk/>
            <pc:sldMk cId="2248796646" sldId="326"/>
            <ac:spMk id="523" creationId="{00000000-0000-0000-0000-000000000000}"/>
          </ac:spMkLst>
        </pc:spChg>
        <pc:spChg chg="mod">
          <ac:chgData name="Helen Gold" userId="cbd4ef97bfbbfd29" providerId="LiveId" clId="{3C8FBD91-CBC7-447B-8DD2-C76E0CCDD526}" dt="2024-09-05T10:07:20.675" v="1145"/>
          <ac:spMkLst>
            <pc:docMk/>
            <pc:sldMk cId="2248796646" sldId="326"/>
            <ac:spMk id="526" creationId="{00000000-0000-0000-0000-000000000000}"/>
          </ac:spMkLst>
        </pc:spChg>
      </pc:sldChg>
      <pc:sldChg chg="modSp add mod">
        <pc:chgData name="Helen Gold" userId="cbd4ef97bfbbfd29" providerId="LiveId" clId="{3C8FBD91-CBC7-447B-8DD2-C76E0CCDD526}" dt="2024-09-05T10:23:41.177" v="1400" actId="20577"/>
        <pc:sldMkLst>
          <pc:docMk/>
          <pc:sldMk cId="324836575" sldId="327"/>
        </pc:sldMkLst>
        <pc:spChg chg="mod">
          <ac:chgData name="Helen Gold" userId="cbd4ef97bfbbfd29" providerId="LiveId" clId="{3C8FBD91-CBC7-447B-8DD2-C76E0CCDD526}" dt="2024-09-05T10:23:41.177" v="1400" actId="20577"/>
          <ac:spMkLst>
            <pc:docMk/>
            <pc:sldMk cId="324836575" sldId="327"/>
            <ac:spMk id="3" creationId="{227FAD6A-7941-3784-ACB8-352049860E7D}"/>
          </ac:spMkLst>
        </pc:spChg>
      </pc:sldChg>
      <pc:sldChg chg="modSp add del mod">
        <pc:chgData name="Helen Gold" userId="cbd4ef97bfbbfd29" providerId="LiveId" clId="{3C8FBD91-CBC7-447B-8DD2-C76E0CCDD526}" dt="2024-09-05T10:05:20.898" v="1123" actId="47"/>
        <pc:sldMkLst>
          <pc:docMk/>
          <pc:sldMk cId="1036486248" sldId="327"/>
        </pc:sldMkLst>
        <pc:spChg chg="mod">
          <ac:chgData name="Helen Gold" userId="cbd4ef97bfbbfd29" providerId="LiveId" clId="{3C8FBD91-CBC7-447B-8DD2-C76E0CCDD526}" dt="2024-09-05T10:03:48.155" v="1114" actId="404"/>
          <ac:spMkLst>
            <pc:docMk/>
            <pc:sldMk cId="1036486248" sldId="327"/>
            <ac:spMk id="523" creationId="{00000000-0000-0000-0000-000000000000}"/>
          </ac:spMkLst>
        </pc:spChg>
      </pc:sldChg>
      <pc:sldChg chg="modSp add del mod">
        <pc:chgData name="Helen Gold" userId="cbd4ef97bfbbfd29" providerId="LiveId" clId="{3C8FBD91-CBC7-447B-8DD2-C76E0CCDD526}" dt="2024-09-05T10:21:36.521" v="1393" actId="47"/>
        <pc:sldMkLst>
          <pc:docMk/>
          <pc:sldMk cId="231791217" sldId="328"/>
        </pc:sldMkLst>
        <pc:spChg chg="mod">
          <ac:chgData name="Helen Gold" userId="cbd4ef97bfbbfd29" providerId="LiveId" clId="{3C8FBD91-CBC7-447B-8DD2-C76E0CCDD526}" dt="2024-09-05T10:18:18.024" v="1310"/>
          <ac:spMkLst>
            <pc:docMk/>
            <pc:sldMk cId="231791217" sldId="328"/>
            <ac:spMk id="3" creationId="{227FAD6A-7941-3784-ACB8-352049860E7D}"/>
          </ac:spMkLst>
        </pc:spChg>
      </pc:sldChg>
      <pc:sldChg chg="add del">
        <pc:chgData name="Helen Gold" userId="cbd4ef97bfbbfd29" providerId="LiveId" clId="{3C8FBD91-CBC7-447B-8DD2-C76E0CCDD526}" dt="2024-09-05T10:02:16.979" v="1111" actId="47"/>
        <pc:sldMkLst>
          <pc:docMk/>
          <pc:sldMk cId="3285461946" sldId="328"/>
        </pc:sldMkLst>
      </pc:sldChg>
    </pc:docChg>
  </pc:docChgLst>
  <pc:docChgLst>
    <pc:chgData name="Helen Gold" userId="cbd4ef97bfbbfd29" providerId="LiveId" clId="{E05C57FA-441A-45C9-A888-8DDE6734A89A}"/>
    <pc:docChg chg="addSld delSld">
      <pc:chgData name="Helen Gold" userId="cbd4ef97bfbbfd29" providerId="LiveId" clId="{E05C57FA-441A-45C9-A888-8DDE6734A89A}" dt="2024-09-05T07:24:54.679" v="1" actId="47"/>
      <pc:docMkLst>
        <pc:docMk/>
      </pc:docMkLst>
      <pc:sldChg chg="add del">
        <pc:chgData name="Helen Gold" userId="cbd4ef97bfbbfd29" providerId="LiveId" clId="{E05C57FA-441A-45C9-A888-8DDE6734A89A}" dt="2024-09-05T07:24:54.679" v="1" actId="47"/>
        <pc:sldMkLst>
          <pc:docMk/>
          <pc:sldMk cId="215890003" sldId="322"/>
        </pc:sldMkLst>
      </pc:sldChg>
    </pc:docChg>
  </pc:docChgLst>
  <pc:docChgLst>
    <pc:chgData name="Helen Gold" userId="cbd4ef97bfbbfd29" providerId="LiveId" clId="{642984E9-2A0C-4F68-9440-6F813EF3CBBE}"/>
    <pc:docChg chg="undo redo custSel addSld delSld modSld sldOrd">
      <pc:chgData name="Helen Gold" userId="cbd4ef97bfbbfd29" providerId="LiveId" clId="{642984E9-2A0C-4F68-9440-6F813EF3CBBE}" dt="2024-11-07T10:09:57.767" v="749" actId="47"/>
      <pc:docMkLst>
        <pc:docMk/>
      </pc:docMkLst>
      <pc:sldChg chg="modSp mod">
        <pc:chgData name="Helen Gold" userId="cbd4ef97bfbbfd29" providerId="LiveId" clId="{642984E9-2A0C-4F68-9440-6F813EF3CBBE}" dt="2024-11-07T08:20:15.018" v="16" actId="20577"/>
        <pc:sldMkLst>
          <pc:docMk/>
          <pc:sldMk cId="0" sldId="280"/>
        </pc:sldMkLst>
        <pc:spChg chg="mod">
          <ac:chgData name="Helen Gold" userId="cbd4ef97bfbbfd29" providerId="LiveId" clId="{642984E9-2A0C-4F68-9440-6F813EF3CBBE}" dt="2024-11-07T08:20:15.018" v="16" actId="20577"/>
          <ac:spMkLst>
            <pc:docMk/>
            <pc:sldMk cId="0" sldId="280"/>
            <ac:spMk id="463" creationId="{00000000-0000-0000-0000-000000000000}"/>
          </ac:spMkLst>
        </pc:spChg>
      </pc:sldChg>
      <pc:sldChg chg="modSp del mod">
        <pc:chgData name="Helen Gold" userId="cbd4ef97bfbbfd29" providerId="LiveId" clId="{642984E9-2A0C-4F68-9440-6F813EF3CBBE}" dt="2024-11-07T10:09:42.338" v="720" actId="47"/>
        <pc:sldMkLst>
          <pc:docMk/>
          <pc:sldMk cId="2979301874" sldId="329"/>
        </pc:sldMkLst>
        <pc:spChg chg="mod">
          <ac:chgData name="Helen Gold" userId="cbd4ef97bfbbfd29" providerId="LiveId" clId="{642984E9-2A0C-4F68-9440-6F813EF3CBBE}" dt="2024-11-07T09:36:51.682" v="352"/>
          <ac:spMkLst>
            <pc:docMk/>
            <pc:sldMk cId="2979301874" sldId="329"/>
            <ac:spMk id="7" creationId="{21FE9F91-90C3-9D75-7249-F93D6D017045}"/>
          </ac:spMkLst>
        </pc:spChg>
      </pc:sldChg>
      <pc:sldChg chg="del">
        <pc:chgData name="Helen Gold" userId="cbd4ef97bfbbfd29" providerId="LiveId" clId="{642984E9-2A0C-4F68-9440-6F813EF3CBBE}" dt="2024-11-07T10:09:57.767" v="749" actId="47"/>
        <pc:sldMkLst>
          <pc:docMk/>
          <pc:sldMk cId="1433372965" sldId="344"/>
        </pc:sldMkLst>
      </pc:sldChg>
      <pc:sldChg chg="del">
        <pc:chgData name="Helen Gold" userId="cbd4ef97bfbbfd29" providerId="LiveId" clId="{642984E9-2A0C-4F68-9440-6F813EF3CBBE}" dt="2024-11-07T10:09:43.753" v="721" actId="47"/>
        <pc:sldMkLst>
          <pc:docMk/>
          <pc:sldMk cId="3189788617" sldId="345"/>
        </pc:sldMkLst>
      </pc:sldChg>
      <pc:sldChg chg="del">
        <pc:chgData name="Helen Gold" userId="cbd4ef97bfbbfd29" providerId="LiveId" clId="{642984E9-2A0C-4F68-9440-6F813EF3CBBE}" dt="2024-11-07T10:09:44.623" v="722" actId="47"/>
        <pc:sldMkLst>
          <pc:docMk/>
          <pc:sldMk cId="2133161342" sldId="346"/>
        </pc:sldMkLst>
      </pc:sldChg>
      <pc:sldChg chg="del">
        <pc:chgData name="Helen Gold" userId="cbd4ef97bfbbfd29" providerId="LiveId" clId="{642984E9-2A0C-4F68-9440-6F813EF3CBBE}" dt="2024-11-07T10:09:45.335" v="723" actId="47"/>
        <pc:sldMkLst>
          <pc:docMk/>
          <pc:sldMk cId="55192656" sldId="347"/>
        </pc:sldMkLst>
      </pc:sldChg>
      <pc:sldChg chg="del">
        <pc:chgData name="Helen Gold" userId="cbd4ef97bfbbfd29" providerId="LiveId" clId="{642984E9-2A0C-4F68-9440-6F813EF3CBBE}" dt="2024-11-07T10:09:46.146" v="724" actId="47"/>
        <pc:sldMkLst>
          <pc:docMk/>
          <pc:sldMk cId="3197945377" sldId="348"/>
        </pc:sldMkLst>
      </pc:sldChg>
      <pc:sldChg chg="del">
        <pc:chgData name="Helen Gold" userId="cbd4ef97bfbbfd29" providerId="LiveId" clId="{642984E9-2A0C-4F68-9440-6F813EF3CBBE}" dt="2024-11-07T10:09:46.756" v="725" actId="47"/>
        <pc:sldMkLst>
          <pc:docMk/>
          <pc:sldMk cId="1539139262" sldId="349"/>
        </pc:sldMkLst>
      </pc:sldChg>
      <pc:sldChg chg="del">
        <pc:chgData name="Helen Gold" userId="cbd4ef97bfbbfd29" providerId="LiveId" clId="{642984E9-2A0C-4F68-9440-6F813EF3CBBE}" dt="2024-11-07T10:09:51.665" v="737" actId="47"/>
        <pc:sldMkLst>
          <pc:docMk/>
          <pc:sldMk cId="1727392869" sldId="350"/>
        </pc:sldMkLst>
      </pc:sldChg>
      <pc:sldChg chg="del">
        <pc:chgData name="Helen Gold" userId="cbd4ef97bfbbfd29" providerId="LiveId" clId="{642984E9-2A0C-4F68-9440-6F813EF3CBBE}" dt="2024-11-07T08:23:33.769" v="49" actId="47"/>
        <pc:sldMkLst>
          <pc:docMk/>
          <pc:sldMk cId="958580308" sldId="354"/>
        </pc:sldMkLst>
      </pc:sldChg>
      <pc:sldChg chg="del">
        <pc:chgData name="Helen Gold" userId="cbd4ef97bfbbfd29" providerId="LiveId" clId="{642984E9-2A0C-4F68-9440-6F813EF3CBBE}" dt="2024-11-07T08:23:36.158" v="53" actId="47"/>
        <pc:sldMkLst>
          <pc:docMk/>
          <pc:sldMk cId="3233136470" sldId="356"/>
        </pc:sldMkLst>
      </pc:sldChg>
      <pc:sldChg chg="del">
        <pc:chgData name="Helen Gold" userId="cbd4ef97bfbbfd29" providerId="LiveId" clId="{642984E9-2A0C-4F68-9440-6F813EF3CBBE}" dt="2024-11-07T08:23:37.278" v="55" actId="47"/>
        <pc:sldMkLst>
          <pc:docMk/>
          <pc:sldMk cId="3250659558" sldId="358"/>
        </pc:sldMkLst>
      </pc:sldChg>
      <pc:sldChg chg="del">
        <pc:chgData name="Helen Gold" userId="cbd4ef97bfbbfd29" providerId="LiveId" clId="{642984E9-2A0C-4F68-9440-6F813EF3CBBE}" dt="2024-11-07T08:23:35.150" v="51" actId="47"/>
        <pc:sldMkLst>
          <pc:docMk/>
          <pc:sldMk cId="2766699339" sldId="359"/>
        </pc:sldMkLst>
      </pc:sldChg>
      <pc:sldChg chg="del">
        <pc:chgData name="Helen Gold" userId="cbd4ef97bfbbfd29" providerId="LiveId" clId="{642984E9-2A0C-4F68-9440-6F813EF3CBBE}" dt="2024-11-07T08:23:34.642" v="50" actId="47"/>
        <pc:sldMkLst>
          <pc:docMk/>
          <pc:sldMk cId="963940627" sldId="360"/>
        </pc:sldMkLst>
      </pc:sldChg>
      <pc:sldChg chg="del">
        <pc:chgData name="Helen Gold" userId="cbd4ef97bfbbfd29" providerId="LiveId" clId="{642984E9-2A0C-4F68-9440-6F813EF3CBBE}" dt="2024-11-07T08:23:35.671" v="52" actId="47"/>
        <pc:sldMkLst>
          <pc:docMk/>
          <pc:sldMk cId="2926348464" sldId="361"/>
        </pc:sldMkLst>
      </pc:sldChg>
      <pc:sldChg chg="del">
        <pc:chgData name="Helen Gold" userId="cbd4ef97bfbbfd29" providerId="LiveId" clId="{642984E9-2A0C-4F68-9440-6F813EF3CBBE}" dt="2024-11-07T08:23:36.765" v="54" actId="47"/>
        <pc:sldMkLst>
          <pc:docMk/>
          <pc:sldMk cId="2351909675" sldId="362"/>
        </pc:sldMkLst>
      </pc:sldChg>
      <pc:sldChg chg="del">
        <pc:chgData name="Helen Gold" userId="cbd4ef97bfbbfd29" providerId="LiveId" clId="{642984E9-2A0C-4F68-9440-6F813EF3CBBE}" dt="2024-11-07T10:09:47.593" v="726" actId="47"/>
        <pc:sldMkLst>
          <pc:docMk/>
          <pc:sldMk cId="3474392015" sldId="363"/>
        </pc:sldMkLst>
      </pc:sldChg>
      <pc:sldChg chg="del">
        <pc:chgData name="Helen Gold" userId="cbd4ef97bfbbfd29" providerId="LiveId" clId="{642984E9-2A0C-4F68-9440-6F813EF3CBBE}" dt="2024-11-07T10:09:48.095" v="727" actId="47"/>
        <pc:sldMkLst>
          <pc:docMk/>
          <pc:sldMk cId="1939626329" sldId="364"/>
        </pc:sldMkLst>
      </pc:sldChg>
      <pc:sldChg chg="del">
        <pc:chgData name="Helen Gold" userId="cbd4ef97bfbbfd29" providerId="LiveId" clId="{642984E9-2A0C-4F68-9440-6F813EF3CBBE}" dt="2024-11-07T10:09:48.784" v="728" actId="47"/>
        <pc:sldMkLst>
          <pc:docMk/>
          <pc:sldMk cId="3629195108" sldId="365"/>
        </pc:sldMkLst>
      </pc:sldChg>
      <pc:sldChg chg="del">
        <pc:chgData name="Helen Gold" userId="cbd4ef97bfbbfd29" providerId="LiveId" clId="{642984E9-2A0C-4F68-9440-6F813EF3CBBE}" dt="2024-11-07T10:09:49.268" v="729" actId="47"/>
        <pc:sldMkLst>
          <pc:docMk/>
          <pc:sldMk cId="1389735857" sldId="369"/>
        </pc:sldMkLst>
      </pc:sldChg>
      <pc:sldChg chg="del">
        <pc:chgData name="Helen Gold" userId="cbd4ef97bfbbfd29" providerId="LiveId" clId="{642984E9-2A0C-4F68-9440-6F813EF3CBBE}" dt="2024-11-07T10:09:49.748" v="730" actId="47"/>
        <pc:sldMkLst>
          <pc:docMk/>
          <pc:sldMk cId="1549198504" sldId="370"/>
        </pc:sldMkLst>
      </pc:sldChg>
      <pc:sldChg chg="del">
        <pc:chgData name="Helen Gold" userId="cbd4ef97bfbbfd29" providerId="LiveId" clId="{642984E9-2A0C-4F68-9440-6F813EF3CBBE}" dt="2024-11-07T10:09:50.156" v="731" actId="47"/>
        <pc:sldMkLst>
          <pc:docMk/>
          <pc:sldMk cId="3975482769" sldId="371"/>
        </pc:sldMkLst>
      </pc:sldChg>
      <pc:sldChg chg="del">
        <pc:chgData name="Helen Gold" userId="cbd4ef97bfbbfd29" providerId="LiveId" clId="{642984E9-2A0C-4F68-9440-6F813EF3CBBE}" dt="2024-11-07T08:48:16.276" v="259" actId="47"/>
        <pc:sldMkLst>
          <pc:docMk/>
          <pc:sldMk cId="1206146585" sldId="372"/>
        </pc:sldMkLst>
      </pc:sldChg>
      <pc:sldChg chg="del">
        <pc:chgData name="Helen Gold" userId="cbd4ef97bfbbfd29" providerId="LiveId" clId="{642984E9-2A0C-4F68-9440-6F813EF3CBBE}" dt="2024-11-07T08:48:17.034" v="260" actId="47"/>
        <pc:sldMkLst>
          <pc:docMk/>
          <pc:sldMk cId="2611901972" sldId="373"/>
        </pc:sldMkLst>
      </pc:sldChg>
      <pc:sldChg chg="del">
        <pc:chgData name="Helen Gold" userId="cbd4ef97bfbbfd29" providerId="LiveId" clId="{642984E9-2A0C-4F68-9440-6F813EF3CBBE}" dt="2024-11-07T08:48:17.812" v="261" actId="47"/>
        <pc:sldMkLst>
          <pc:docMk/>
          <pc:sldMk cId="1918646112" sldId="374"/>
        </pc:sldMkLst>
      </pc:sldChg>
      <pc:sldChg chg="del">
        <pc:chgData name="Helen Gold" userId="cbd4ef97bfbbfd29" providerId="LiveId" clId="{642984E9-2A0C-4F68-9440-6F813EF3CBBE}" dt="2024-11-07T08:48:18.560" v="262" actId="47"/>
        <pc:sldMkLst>
          <pc:docMk/>
          <pc:sldMk cId="3910344131" sldId="375"/>
        </pc:sldMkLst>
      </pc:sldChg>
      <pc:sldChg chg="del">
        <pc:chgData name="Helen Gold" userId="cbd4ef97bfbbfd29" providerId="LiveId" clId="{642984E9-2A0C-4F68-9440-6F813EF3CBBE}" dt="2024-11-07T10:09:50.493" v="732" actId="47"/>
        <pc:sldMkLst>
          <pc:docMk/>
          <pc:sldMk cId="2761856520" sldId="376"/>
        </pc:sldMkLst>
      </pc:sldChg>
      <pc:sldChg chg="del">
        <pc:chgData name="Helen Gold" userId="cbd4ef97bfbbfd29" providerId="LiveId" clId="{642984E9-2A0C-4F68-9440-6F813EF3CBBE}" dt="2024-11-07T10:09:50.602" v="733" actId="47"/>
        <pc:sldMkLst>
          <pc:docMk/>
          <pc:sldMk cId="1883796745" sldId="377"/>
        </pc:sldMkLst>
      </pc:sldChg>
      <pc:sldChg chg="del">
        <pc:chgData name="Helen Gold" userId="cbd4ef97bfbbfd29" providerId="LiveId" clId="{642984E9-2A0C-4F68-9440-6F813EF3CBBE}" dt="2024-11-07T10:09:50.717" v="734" actId="47"/>
        <pc:sldMkLst>
          <pc:docMk/>
          <pc:sldMk cId="187963820" sldId="378"/>
        </pc:sldMkLst>
      </pc:sldChg>
      <pc:sldChg chg="del">
        <pc:chgData name="Helen Gold" userId="cbd4ef97bfbbfd29" providerId="LiveId" clId="{642984E9-2A0C-4F68-9440-6F813EF3CBBE}" dt="2024-11-07T10:09:50.831" v="735" actId="47"/>
        <pc:sldMkLst>
          <pc:docMk/>
          <pc:sldMk cId="1055459594" sldId="379"/>
        </pc:sldMkLst>
      </pc:sldChg>
      <pc:sldChg chg="del">
        <pc:chgData name="Helen Gold" userId="cbd4ef97bfbbfd29" providerId="LiveId" clId="{642984E9-2A0C-4F68-9440-6F813EF3CBBE}" dt="2024-11-07T10:09:51.168" v="736" actId="47"/>
        <pc:sldMkLst>
          <pc:docMk/>
          <pc:sldMk cId="1360591907" sldId="380"/>
        </pc:sldMkLst>
      </pc:sldChg>
      <pc:sldChg chg="modSp del mod">
        <pc:chgData name="Helen Gold" userId="cbd4ef97bfbbfd29" providerId="LiveId" clId="{642984E9-2A0C-4F68-9440-6F813EF3CBBE}" dt="2024-11-07T10:09:55.554" v="748" actId="47"/>
        <pc:sldMkLst>
          <pc:docMk/>
          <pc:sldMk cId="412173757" sldId="382"/>
        </pc:sldMkLst>
        <pc:spChg chg="mod">
          <ac:chgData name="Helen Gold" userId="cbd4ef97bfbbfd29" providerId="LiveId" clId="{642984E9-2A0C-4F68-9440-6F813EF3CBBE}" dt="2024-11-07T08:50:07.081" v="278" actId="2711"/>
          <ac:spMkLst>
            <pc:docMk/>
            <pc:sldMk cId="412173757" sldId="382"/>
            <ac:spMk id="3" creationId="{C6B315E1-083D-FE18-E83F-ABB8DE1BEF4C}"/>
          </ac:spMkLst>
        </pc:spChg>
      </pc:sldChg>
      <pc:sldChg chg="del">
        <pc:chgData name="Helen Gold" userId="cbd4ef97bfbbfd29" providerId="LiveId" clId="{642984E9-2A0C-4F68-9440-6F813EF3CBBE}" dt="2024-11-07T10:09:51.833" v="738" actId="47"/>
        <pc:sldMkLst>
          <pc:docMk/>
          <pc:sldMk cId="753102442" sldId="383"/>
        </pc:sldMkLst>
      </pc:sldChg>
      <pc:sldChg chg="del">
        <pc:chgData name="Helen Gold" userId="cbd4ef97bfbbfd29" providerId="LiveId" clId="{642984E9-2A0C-4F68-9440-6F813EF3CBBE}" dt="2024-11-07T10:09:52.044" v="739" actId="47"/>
        <pc:sldMkLst>
          <pc:docMk/>
          <pc:sldMk cId="3774298676" sldId="384"/>
        </pc:sldMkLst>
      </pc:sldChg>
      <pc:sldChg chg="del">
        <pc:chgData name="Helen Gold" userId="cbd4ef97bfbbfd29" providerId="LiveId" clId="{642984E9-2A0C-4F68-9440-6F813EF3CBBE}" dt="2024-11-07T10:09:52.492" v="740" actId="47"/>
        <pc:sldMkLst>
          <pc:docMk/>
          <pc:sldMk cId="3565186124" sldId="385"/>
        </pc:sldMkLst>
      </pc:sldChg>
      <pc:sldChg chg="del">
        <pc:chgData name="Helen Gold" userId="cbd4ef97bfbbfd29" providerId="LiveId" clId="{642984E9-2A0C-4F68-9440-6F813EF3CBBE}" dt="2024-11-07T10:09:52.541" v="741" actId="47"/>
        <pc:sldMkLst>
          <pc:docMk/>
          <pc:sldMk cId="1904050995" sldId="386"/>
        </pc:sldMkLst>
      </pc:sldChg>
      <pc:sldChg chg="del">
        <pc:chgData name="Helen Gold" userId="cbd4ef97bfbbfd29" providerId="LiveId" clId="{642984E9-2A0C-4F68-9440-6F813EF3CBBE}" dt="2024-11-07T10:09:52.594" v="742" actId="47"/>
        <pc:sldMkLst>
          <pc:docMk/>
          <pc:sldMk cId="1249346597" sldId="387"/>
        </pc:sldMkLst>
      </pc:sldChg>
      <pc:sldChg chg="del">
        <pc:chgData name="Helen Gold" userId="cbd4ef97bfbbfd29" providerId="LiveId" clId="{642984E9-2A0C-4F68-9440-6F813EF3CBBE}" dt="2024-11-07T10:09:53.534" v="743" actId="47"/>
        <pc:sldMkLst>
          <pc:docMk/>
          <pc:sldMk cId="2773386882" sldId="388"/>
        </pc:sldMkLst>
      </pc:sldChg>
      <pc:sldChg chg="ord">
        <pc:chgData name="Helen Gold" userId="cbd4ef97bfbbfd29" providerId="LiveId" clId="{642984E9-2A0C-4F68-9440-6F813EF3CBBE}" dt="2024-11-07T08:20:44.267" v="18"/>
        <pc:sldMkLst>
          <pc:docMk/>
          <pc:sldMk cId="3365765064" sldId="389"/>
        </pc:sldMkLst>
      </pc:sldChg>
      <pc:sldChg chg="modSp mod ord">
        <pc:chgData name="Helen Gold" userId="cbd4ef97bfbbfd29" providerId="LiveId" clId="{642984E9-2A0C-4F68-9440-6F813EF3CBBE}" dt="2024-11-07T09:16:08.400" v="347" actId="948"/>
        <pc:sldMkLst>
          <pc:docMk/>
          <pc:sldMk cId="2047546837" sldId="390"/>
        </pc:sldMkLst>
        <pc:spChg chg="mod">
          <ac:chgData name="Helen Gold" userId="cbd4ef97bfbbfd29" providerId="LiveId" clId="{642984E9-2A0C-4F68-9440-6F813EF3CBBE}" dt="2024-11-07T09:15:48.552" v="346" actId="948"/>
          <ac:spMkLst>
            <pc:docMk/>
            <pc:sldMk cId="2047546837" sldId="390"/>
            <ac:spMk id="2" creationId="{3D25525E-5A13-1899-9E04-461985FA9236}"/>
          </ac:spMkLst>
        </pc:spChg>
        <pc:spChg chg="mod">
          <ac:chgData name="Helen Gold" userId="cbd4ef97bfbbfd29" providerId="LiveId" clId="{642984E9-2A0C-4F68-9440-6F813EF3CBBE}" dt="2024-11-07T09:16:08.400" v="347" actId="948"/>
          <ac:spMkLst>
            <pc:docMk/>
            <pc:sldMk cId="2047546837" sldId="390"/>
            <ac:spMk id="496" creationId="{D6B3ED54-0829-7608-EA12-F598987447C6}"/>
          </ac:spMkLst>
        </pc:spChg>
      </pc:sldChg>
      <pc:sldChg chg="del">
        <pc:chgData name="Helen Gold" userId="cbd4ef97bfbbfd29" providerId="LiveId" clId="{642984E9-2A0C-4F68-9440-6F813EF3CBBE}" dt="2024-11-07T10:09:53.930" v="745" actId="47"/>
        <pc:sldMkLst>
          <pc:docMk/>
          <pc:sldMk cId="4153735563" sldId="391"/>
        </pc:sldMkLst>
      </pc:sldChg>
      <pc:sldChg chg="del">
        <pc:chgData name="Helen Gold" userId="cbd4ef97bfbbfd29" providerId="LiveId" clId="{642984E9-2A0C-4F68-9440-6F813EF3CBBE}" dt="2024-11-07T10:09:54.079" v="746" actId="47"/>
        <pc:sldMkLst>
          <pc:docMk/>
          <pc:sldMk cId="393917928" sldId="392"/>
        </pc:sldMkLst>
      </pc:sldChg>
      <pc:sldChg chg="del">
        <pc:chgData name="Helen Gold" userId="cbd4ef97bfbbfd29" providerId="LiveId" clId="{642984E9-2A0C-4F68-9440-6F813EF3CBBE}" dt="2024-11-07T10:09:55.216" v="747" actId="47"/>
        <pc:sldMkLst>
          <pc:docMk/>
          <pc:sldMk cId="1987802638" sldId="393"/>
        </pc:sldMkLst>
      </pc:sldChg>
      <pc:sldChg chg="del">
        <pc:chgData name="Helen Gold" userId="cbd4ef97bfbbfd29" providerId="LiveId" clId="{642984E9-2A0C-4F68-9440-6F813EF3CBBE}" dt="2024-11-07T10:09:53.798" v="744" actId="47"/>
        <pc:sldMkLst>
          <pc:docMk/>
          <pc:sldMk cId="3590243175" sldId="394"/>
        </pc:sldMkLst>
      </pc:sldChg>
      <pc:sldChg chg="addSp delSp modSp add mod">
        <pc:chgData name="Helen Gold" userId="cbd4ef97bfbbfd29" providerId="LiveId" clId="{642984E9-2A0C-4F68-9440-6F813EF3CBBE}" dt="2024-11-07T08:22:37.812" v="43" actId="1076"/>
        <pc:sldMkLst>
          <pc:docMk/>
          <pc:sldMk cId="3004140502" sldId="395"/>
        </pc:sldMkLst>
        <pc:spChg chg="del">
          <ac:chgData name="Helen Gold" userId="cbd4ef97bfbbfd29" providerId="LiveId" clId="{642984E9-2A0C-4F68-9440-6F813EF3CBBE}" dt="2024-11-07T08:21:52.137" v="24" actId="478"/>
          <ac:spMkLst>
            <pc:docMk/>
            <pc:sldMk cId="3004140502" sldId="395"/>
            <ac:spMk id="2" creationId="{B4B29D65-495C-D5D8-8643-79D2A81527B4}"/>
          </ac:spMkLst>
        </pc:spChg>
        <pc:spChg chg="del">
          <ac:chgData name="Helen Gold" userId="cbd4ef97bfbbfd29" providerId="LiveId" clId="{642984E9-2A0C-4F68-9440-6F813EF3CBBE}" dt="2024-11-07T08:21:50.387" v="23" actId="478"/>
          <ac:spMkLst>
            <pc:docMk/>
            <pc:sldMk cId="3004140502" sldId="395"/>
            <ac:spMk id="496" creationId="{01632DB5-51B5-D0D0-A747-62995F799C84}"/>
          </ac:spMkLst>
        </pc:spChg>
        <pc:spChg chg="mod">
          <ac:chgData name="Helen Gold" userId="cbd4ef97bfbbfd29" providerId="LiveId" clId="{642984E9-2A0C-4F68-9440-6F813EF3CBBE}" dt="2024-11-07T08:21:41.473" v="22"/>
          <ac:spMkLst>
            <pc:docMk/>
            <pc:sldMk cId="3004140502" sldId="395"/>
            <ac:spMk id="501" creationId="{7784D2AB-9959-B7A8-92E7-1F9C0102EA01}"/>
          </ac:spMkLst>
        </pc:spChg>
        <pc:picChg chg="add mod">
          <ac:chgData name="Helen Gold" userId="cbd4ef97bfbbfd29" providerId="LiveId" clId="{642984E9-2A0C-4F68-9440-6F813EF3CBBE}" dt="2024-11-07T08:22:37.812" v="43" actId="1076"/>
          <ac:picMkLst>
            <pc:docMk/>
            <pc:sldMk cId="3004140502" sldId="395"/>
            <ac:picMk id="3" creationId="{1481EC21-BFA3-01B2-D99B-673FAB0EFB08}"/>
          </ac:picMkLst>
        </pc:picChg>
      </pc:sldChg>
      <pc:sldChg chg="addSp delSp modSp add del mod">
        <pc:chgData name="Helen Gold" userId="cbd4ef97bfbbfd29" providerId="LiveId" clId="{642984E9-2A0C-4F68-9440-6F813EF3CBBE}" dt="2024-11-07T08:30:03.790" v="105" actId="47"/>
        <pc:sldMkLst>
          <pc:docMk/>
          <pc:sldMk cId="2823079761" sldId="396"/>
        </pc:sldMkLst>
        <pc:spChg chg="add mod">
          <ac:chgData name="Helen Gold" userId="cbd4ef97bfbbfd29" providerId="LiveId" clId="{642984E9-2A0C-4F68-9440-6F813EF3CBBE}" dt="2024-11-07T08:23:54.849" v="58"/>
          <ac:spMkLst>
            <pc:docMk/>
            <pc:sldMk cId="2823079761" sldId="396"/>
            <ac:spMk id="2" creationId="{D23E2082-E4C3-D836-3DF4-48EE40C4F203}"/>
          </ac:spMkLst>
        </pc:spChg>
        <pc:spChg chg="add mod">
          <ac:chgData name="Helen Gold" userId="cbd4ef97bfbbfd29" providerId="LiveId" clId="{642984E9-2A0C-4F68-9440-6F813EF3CBBE}" dt="2024-11-07T08:23:54.849" v="58"/>
          <ac:spMkLst>
            <pc:docMk/>
            <pc:sldMk cId="2823079761" sldId="396"/>
            <ac:spMk id="4" creationId="{725FEC7F-62A1-CE45-693C-0BACAD24E6AD}"/>
          </ac:spMkLst>
        </pc:spChg>
        <pc:spChg chg="del">
          <ac:chgData name="Helen Gold" userId="cbd4ef97bfbbfd29" providerId="LiveId" clId="{642984E9-2A0C-4F68-9440-6F813EF3CBBE}" dt="2024-11-07T08:23:54.284" v="57" actId="478"/>
          <ac:spMkLst>
            <pc:docMk/>
            <pc:sldMk cId="2823079761" sldId="396"/>
            <ac:spMk id="500" creationId="{A62143E0-5197-55EE-747C-1E81705C2973}"/>
          </ac:spMkLst>
        </pc:spChg>
        <pc:spChg chg="del mod">
          <ac:chgData name="Helen Gold" userId="cbd4ef97bfbbfd29" providerId="LiveId" clId="{642984E9-2A0C-4F68-9440-6F813EF3CBBE}" dt="2024-11-07T08:23:52.278" v="56" actId="478"/>
          <ac:spMkLst>
            <pc:docMk/>
            <pc:sldMk cId="2823079761" sldId="396"/>
            <ac:spMk id="501" creationId="{458DB574-2AB5-6769-7D9E-51E63B70B927}"/>
          </ac:spMkLst>
        </pc:spChg>
        <pc:picChg chg="del mod">
          <ac:chgData name="Helen Gold" userId="cbd4ef97bfbbfd29" providerId="LiveId" clId="{642984E9-2A0C-4F68-9440-6F813EF3CBBE}" dt="2024-11-07T08:24:26.330" v="64" actId="478"/>
          <ac:picMkLst>
            <pc:docMk/>
            <pc:sldMk cId="2823079761" sldId="396"/>
            <ac:picMk id="3" creationId="{2E0DA358-B97A-4532-4A6B-1E3F2349FAD1}"/>
          </ac:picMkLst>
        </pc:picChg>
        <pc:picChg chg="add mod ord modCrop">
          <ac:chgData name="Helen Gold" userId="cbd4ef97bfbbfd29" providerId="LiveId" clId="{642984E9-2A0C-4F68-9440-6F813EF3CBBE}" dt="2024-11-07T08:28:18.495" v="94" actId="732"/>
          <ac:picMkLst>
            <pc:docMk/>
            <pc:sldMk cId="2823079761" sldId="396"/>
            <ac:picMk id="5" creationId="{35233E76-9063-8BA2-DE0D-E1F180E0FA81}"/>
          </ac:picMkLst>
        </pc:picChg>
      </pc:sldChg>
      <pc:sldChg chg="add del">
        <pc:chgData name="Helen Gold" userId="cbd4ef97bfbbfd29" providerId="LiveId" clId="{642984E9-2A0C-4F68-9440-6F813EF3CBBE}" dt="2024-11-07T08:34:31.767" v="136" actId="47"/>
        <pc:sldMkLst>
          <pc:docMk/>
          <pc:sldMk cId="2955189387" sldId="397"/>
        </pc:sldMkLst>
      </pc:sldChg>
      <pc:sldChg chg="add del">
        <pc:chgData name="Helen Gold" userId="cbd4ef97bfbbfd29" providerId="LiveId" clId="{642984E9-2A0C-4F68-9440-6F813EF3CBBE}" dt="2024-11-07T08:34:34.516" v="137" actId="47"/>
        <pc:sldMkLst>
          <pc:docMk/>
          <pc:sldMk cId="3379119079" sldId="398"/>
        </pc:sldMkLst>
      </pc:sldChg>
      <pc:sldChg chg="add del">
        <pc:chgData name="Helen Gold" userId="cbd4ef97bfbbfd29" providerId="LiveId" clId="{642984E9-2A0C-4F68-9440-6F813EF3CBBE}" dt="2024-11-07T08:34:35.998" v="138" actId="47"/>
        <pc:sldMkLst>
          <pc:docMk/>
          <pc:sldMk cId="1143806256" sldId="399"/>
        </pc:sldMkLst>
      </pc:sldChg>
      <pc:sldChg chg="addSp delSp modSp add del mod ord">
        <pc:chgData name="Helen Gold" userId="cbd4ef97bfbbfd29" providerId="LiveId" clId="{642984E9-2A0C-4F68-9440-6F813EF3CBBE}" dt="2024-11-07T08:46:53.260" v="256" actId="47"/>
        <pc:sldMkLst>
          <pc:docMk/>
          <pc:sldMk cId="2151436959" sldId="400"/>
        </pc:sldMkLst>
        <pc:spChg chg="del">
          <ac:chgData name="Helen Gold" userId="cbd4ef97bfbbfd29" providerId="LiveId" clId="{642984E9-2A0C-4F68-9440-6F813EF3CBBE}" dt="2024-11-07T08:26:04.392" v="78" actId="478"/>
          <ac:spMkLst>
            <pc:docMk/>
            <pc:sldMk cId="2151436959" sldId="400"/>
            <ac:spMk id="2" creationId="{0E5169D5-B6E3-3CCD-E01B-B96A2E72E8F5}"/>
          </ac:spMkLst>
        </pc:spChg>
        <pc:spChg chg="del">
          <ac:chgData name="Helen Gold" userId="cbd4ef97bfbbfd29" providerId="LiveId" clId="{642984E9-2A0C-4F68-9440-6F813EF3CBBE}" dt="2024-11-07T08:26:04.392" v="78" actId="478"/>
          <ac:spMkLst>
            <pc:docMk/>
            <pc:sldMk cId="2151436959" sldId="400"/>
            <ac:spMk id="4" creationId="{7FD6E740-B26A-2FBD-2EC1-148BD6E6F96B}"/>
          </ac:spMkLst>
        </pc:spChg>
        <pc:spChg chg="add mod">
          <ac:chgData name="Helen Gold" userId="cbd4ef97bfbbfd29" providerId="LiveId" clId="{642984E9-2A0C-4F68-9440-6F813EF3CBBE}" dt="2024-11-07T08:26:05.154" v="79"/>
          <ac:spMkLst>
            <pc:docMk/>
            <pc:sldMk cId="2151436959" sldId="400"/>
            <ac:spMk id="6" creationId="{0493DCF6-9FA5-A1D8-F367-57FFCD919AB2}"/>
          </ac:spMkLst>
        </pc:spChg>
        <pc:spChg chg="add mod">
          <ac:chgData name="Helen Gold" userId="cbd4ef97bfbbfd29" providerId="LiveId" clId="{642984E9-2A0C-4F68-9440-6F813EF3CBBE}" dt="2024-11-07T08:26:05.154" v="79"/>
          <ac:spMkLst>
            <pc:docMk/>
            <pc:sldMk cId="2151436959" sldId="400"/>
            <ac:spMk id="7" creationId="{D30BFBF9-C711-BC22-EF57-E654E620DA97}"/>
          </ac:spMkLst>
        </pc:spChg>
        <pc:picChg chg="add mod ord">
          <ac:chgData name="Helen Gold" userId="cbd4ef97bfbbfd29" providerId="LiveId" clId="{642984E9-2A0C-4F68-9440-6F813EF3CBBE}" dt="2024-11-07T08:25:47.936" v="76" actId="167"/>
          <ac:picMkLst>
            <pc:docMk/>
            <pc:sldMk cId="2151436959" sldId="400"/>
            <ac:picMk id="3" creationId="{924C0269-EEA4-F945-1AB7-B4F3F83A4F51}"/>
          </ac:picMkLst>
        </pc:picChg>
        <pc:picChg chg="del">
          <ac:chgData name="Helen Gold" userId="cbd4ef97bfbbfd29" providerId="LiveId" clId="{642984E9-2A0C-4F68-9440-6F813EF3CBBE}" dt="2024-11-07T08:25:50.364" v="77" actId="478"/>
          <ac:picMkLst>
            <pc:docMk/>
            <pc:sldMk cId="2151436959" sldId="400"/>
            <ac:picMk id="5" creationId="{164B0E75-47A6-F20C-EFA4-5B9EFB007FD2}"/>
          </ac:picMkLst>
        </pc:picChg>
      </pc:sldChg>
      <pc:sldChg chg="addSp delSp modSp add del mod">
        <pc:chgData name="Helen Gold" userId="cbd4ef97bfbbfd29" providerId="LiveId" clId="{642984E9-2A0C-4F68-9440-6F813EF3CBBE}" dt="2024-11-07T08:32:45.648" v="123" actId="47"/>
        <pc:sldMkLst>
          <pc:docMk/>
          <pc:sldMk cId="250751469" sldId="401"/>
        </pc:sldMkLst>
        <pc:spChg chg="add mod">
          <ac:chgData name="Helen Gold" userId="cbd4ef97bfbbfd29" providerId="LiveId" clId="{642984E9-2A0C-4F68-9440-6F813EF3CBBE}" dt="2024-11-07T08:29:04.373" v="100" actId="1076"/>
          <ac:spMkLst>
            <pc:docMk/>
            <pc:sldMk cId="250751469" sldId="401"/>
            <ac:spMk id="4" creationId="{28E19EA5-BE7A-2FB5-BEBC-6C1654ABA884}"/>
          </ac:spMkLst>
        </pc:spChg>
        <pc:spChg chg="add mod">
          <ac:chgData name="Helen Gold" userId="cbd4ef97bfbbfd29" providerId="LiveId" clId="{642984E9-2A0C-4F68-9440-6F813EF3CBBE}" dt="2024-11-07T08:29:04.373" v="100" actId="1076"/>
          <ac:spMkLst>
            <pc:docMk/>
            <pc:sldMk cId="250751469" sldId="401"/>
            <ac:spMk id="5" creationId="{8EB0648F-8A12-312F-D9B4-546A5E486446}"/>
          </ac:spMkLst>
        </pc:spChg>
        <pc:spChg chg="del">
          <ac:chgData name="Helen Gold" userId="cbd4ef97bfbbfd29" providerId="LiveId" clId="{642984E9-2A0C-4F68-9440-6F813EF3CBBE}" dt="2024-11-07T08:28:57.636" v="97" actId="478"/>
          <ac:spMkLst>
            <pc:docMk/>
            <pc:sldMk cId="250751469" sldId="401"/>
            <ac:spMk id="6" creationId="{AB3F0539-27A7-3CFA-0754-067AACBEC9FE}"/>
          </ac:spMkLst>
        </pc:spChg>
        <pc:spChg chg="del">
          <ac:chgData name="Helen Gold" userId="cbd4ef97bfbbfd29" providerId="LiveId" clId="{642984E9-2A0C-4F68-9440-6F813EF3CBBE}" dt="2024-11-07T08:28:55.757" v="96" actId="478"/>
          <ac:spMkLst>
            <pc:docMk/>
            <pc:sldMk cId="250751469" sldId="401"/>
            <ac:spMk id="7" creationId="{65572CA8-D557-45CF-44B9-06B4DB526A48}"/>
          </ac:spMkLst>
        </pc:spChg>
        <pc:picChg chg="add mod ord">
          <ac:chgData name="Helen Gold" userId="cbd4ef97bfbbfd29" providerId="LiveId" clId="{642984E9-2A0C-4F68-9440-6F813EF3CBBE}" dt="2024-11-07T08:29:19.669" v="102" actId="167"/>
          <ac:picMkLst>
            <pc:docMk/>
            <pc:sldMk cId="250751469" sldId="401"/>
            <ac:picMk id="2" creationId="{89592830-9716-0E01-1E20-40DAC7FF2280}"/>
          </ac:picMkLst>
        </pc:picChg>
        <pc:picChg chg="del">
          <ac:chgData name="Helen Gold" userId="cbd4ef97bfbbfd29" providerId="LiveId" clId="{642984E9-2A0C-4F68-9440-6F813EF3CBBE}" dt="2024-11-07T08:29:22.236" v="103" actId="478"/>
          <ac:picMkLst>
            <pc:docMk/>
            <pc:sldMk cId="250751469" sldId="401"/>
            <ac:picMk id="3" creationId="{07A6D7AB-71B3-4F41-644B-D565B2F493A4}"/>
          </ac:picMkLst>
        </pc:picChg>
      </pc:sldChg>
      <pc:sldChg chg="modSp add del mod">
        <pc:chgData name="Helen Gold" userId="cbd4ef97bfbbfd29" providerId="LiveId" clId="{642984E9-2A0C-4F68-9440-6F813EF3CBBE}" dt="2024-11-07T08:34:02.909" v="132" actId="47"/>
        <pc:sldMkLst>
          <pc:docMk/>
          <pc:sldMk cId="944473149" sldId="402"/>
        </pc:sldMkLst>
        <pc:picChg chg="mod modCrop">
          <ac:chgData name="Helen Gold" userId="cbd4ef97bfbbfd29" providerId="LiveId" clId="{642984E9-2A0C-4F68-9440-6F813EF3CBBE}" dt="2024-11-07T08:32:20.355" v="122" actId="732"/>
          <ac:picMkLst>
            <pc:docMk/>
            <pc:sldMk cId="944473149" sldId="402"/>
            <ac:picMk id="2" creationId="{6D36589D-751F-8E63-E792-B4F4B69A95AC}"/>
          </ac:picMkLst>
        </pc:picChg>
      </pc:sldChg>
      <pc:sldChg chg="addSp delSp modSp add mod">
        <pc:chgData name="Helen Gold" userId="cbd4ef97bfbbfd29" providerId="LiveId" clId="{642984E9-2A0C-4F68-9440-6F813EF3CBBE}" dt="2024-11-07T08:47:15.260" v="257"/>
        <pc:sldMkLst>
          <pc:docMk/>
          <pc:sldMk cId="1066035709" sldId="403"/>
        </pc:sldMkLst>
        <pc:spChg chg="add mod">
          <ac:chgData name="Helen Gold" userId="cbd4ef97bfbbfd29" providerId="LiveId" clId="{642984E9-2A0C-4F68-9440-6F813EF3CBBE}" dt="2024-11-07T08:33:21.716" v="128" actId="1076"/>
          <ac:spMkLst>
            <pc:docMk/>
            <pc:sldMk cId="1066035709" sldId="403"/>
            <ac:spMk id="4" creationId="{EBC80D86-DEC2-3D9C-BE0E-E45CB3BCA8F8}"/>
          </ac:spMkLst>
        </pc:spChg>
        <pc:spChg chg="add mod">
          <ac:chgData name="Helen Gold" userId="cbd4ef97bfbbfd29" providerId="LiveId" clId="{642984E9-2A0C-4F68-9440-6F813EF3CBBE}" dt="2024-11-07T08:47:15.260" v="257"/>
          <ac:spMkLst>
            <pc:docMk/>
            <pc:sldMk cId="1066035709" sldId="403"/>
            <ac:spMk id="5" creationId="{C587C2B8-DA15-0F4E-CCBF-FDC6F146720E}"/>
          </ac:spMkLst>
        </pc:spChg>
        <pc:spChg chg="del">
          <ac:chgData name="Helen Gold" userId="cbd4ef97bfbbfd29" providerId="LiveId" clId="{642984E9-2A0C-4F68-9440-6F813EF3CBBE}" dt="2024-11-07T08:33:15.204" v="125" actId="478"/>
          <ac:spMkLst>
            <pc:docMk/>
            <pc:sldMk cId="1066035709" sldId="403"/>
            <ac:spMk id="6" creationId="{8B83E593-67F1-7504-0A4F-382AFFE23553}"/>
          </ac:spMkLst>
        </pc:spChg>
        <pc:spChg chg="del">
          <ac:chgData name="Helen Gold" userId="cbd4ef97bfbbfd29" providerId="LiveId" clId="{642984E9-2A0C-4F68-9440-6F813EF3CBBE}" dt="2024-11-07T08:33:15.204" v="125" actId="478"/>
          <ac:spMkLst>
            <pc:docMk/>
            <pc:sldMk cId="1066035709" sldId="403"/>
            <ac:spMk id="7" creationId="{24479D3F-CE72-D195-F472-0AC393F202AD}"/>
          </ac:spMkLst>
        </pc:spChg>
        <pc:picChg chg="add mod ord">
          <ac:chgData name="Helen Gold" userId="cbd4ef97bfbbfd29" providerId="LiveId" clId="{642984E9-2A0C-4F68-9440-6F813EF3CBBE}" dt="2024-11-07T08:33:37.150" v="130" actId="167"/>
          <ac:picMkLst>
            <pc:docMk/>
            <pc:sldMk cId="1066035709" sldId="403"/>
            <ac:picMk id="2" creationId="{122A84F1-AFBA-FDE0-207C-CB5270C306F7}"/>
          </ac:picMkLst>
        </pc:picChg>
        <pc:picChg chg="del">
          <ac:chgData name="Helen Gold" userId="cbd4ef97bfbbfd29" providerId="LiveId" clId="{642984E9-2A0C-4F68-9440-6F813EF3CBBE}" dt="2024-11-07T08:33:39.778" v="131" actId="478"/>
          <ac:picMkLst>
            <pc:docMk/>
            <pc:sldMk cId="1066035709" sldId="403"/>
            <ac:picMk id="3" creationId="{C3F50AE6-760B-96CE-05D5-B36FB92E9CC0}"/>
          </ac:picMkLst>
        </pc:picChg>
      </pc:sldChg>
      <pc:sldChg chg="addSp delSp modSp add del mod ord">
        <pc:chgData name="Helen Gold" userId="cbd4ef97bfbbfd29" providerId="LiveId" clId="{642984E9-2A0C-4F68-9440-6F813EF3CBBE}" dt="2024-11-07T08:37:56.041" v="166" actId="47"/>
        <pc:sldMkLst>
          <pc:docMk/>
          <pc:sldMk cId="1720994426" sldId="404"/>
        </pc:sldMkLst>
        <pc:spChg chg="mod">
          <ac:chgData name="Helen Gold" userId="cbd4ef97bfbbfd29" providerId="LiveId" clId="{642984E9-2A0C-4F68-9440-6F813EF3CBBE}" dt="2024-11-07T08:34:44.793" v="139"/>
          <ac:spMkLst>
            <pc:docMk/>
            <pc:sldMk cId="1720994426" sldId="404"/>
            <ac:spMk id="7" creationId="{E3EE4509-0CAF-FA7E-C4E3-7B96C59F1795}"/>
          </ac:spMkLst>
        </pc:spChg>
        <pc:picChg chg="add mod ord modCrop">
          <ac:chgData name="Helen Gold" userId="cbd4ef97bfbbfd29" providerId="LiveId" clId="{642984E9-2A0C-4F68-9440-6F813EF3CBBE}" dt="2024-11-07T08:36:47.550" v="154" actId="1076"/>
          <ac:picMkLst>
            <pc:docMk/>
            <pc:sldMk cId="1720994426" sldId="404"/>
            <ac:picMk id="2" creationId="{D6A63919-B390-A20A-4BC1-7C5AB11A27E3}"/>
          </ac:picMkLst>
        </pc:picChg>
        <pc:picChg chg="del">
          <ac:chgData name="Helen Gold" userId="cbd4ef97bfbbfd29" providerId="LiveId" clId="{642984E9-2A0C-4F68-9440-6F813EF3CBBE}" dt="2024-11-07T08:36:13.169" v="152" actId="478"/>
          <ac:picMkLst>
            <pc:docMk/>
            <pc:sldMk cId="1720994426" sldId="404"/>
            <ac:picMk id="3" creationId="{6B9F593C-BD0A-3C7C-BA0C-66820C4C49A6}"/>
          </ac:picMkLst>
        </pc:picChg>
      </pc:sldChg>
      <pc:sldChg chg="addSp delSp modSp add del mod ord">
        <pc:chgData name="Helen Gold" userId="cbd4ef97bfbbfd29" providerId="LiveId" clId="{642984E9-2A0C-4F68-9440-6F813EF3CBBE}" dt="2024-11-07T08:44:58.154" v="231" actId="47"/>
        <pc:sldMkLst>
          <pc:docMk/>
          <pc:sldMk cId="2277299077" sldId="405"/>
        </pc:sldMkLst>
        <pc:spChg chg="add mod">
          <ac:chgData name="Helen Gold" userId="cbd4ef97bfbbfd29" providerId="LiveId" clId="{642984E9-2A0C-4F68-9440-6F813EF3CBBE}" dt="2024-11-07T08:37:18.887" v="162" actId="1076"/>
          <ac:spMkLst>
            <pc:docMk/>
            <pc:sldMk cId="2277299077" sldId="405"/>
            <ac:spMk id="4" creationId="{44BEDC65-A3E1-E3C7-E774-07A4E144BDC5}"/>
          </ac:spMkLst>
        </pc:spChg>
        <pc:spChg chg="add mod">
          <ac:chgData name="Helen Gold" userId="cbd4ef97bfbbfd29" providerId="LiveId" clId="{642984E9-2A0C-4F68-9440-6F813EF3CBBE}" dt="2024-11-07T08:37:18.887" v="162" actId="1076"/>
          <ac:spMkLst>
            <pc:docMk/>
            <pc:sldMk cId="2277299077" sldId="405"/>
            <ac:spMk id="5" creationId="{51332BEA-A25F-4552-73AC-0BC52E0D7F15}"/>
          </ac:spMkLst>
        </pc:spChg>
        <pc:spChg chg="del">
          <ac:chgData name="Helen Gold" userId="cbd4ef97bfbbfd29" providerId="LiveId" clId="{642984E9-2A0C-4F68-9440-6F813EF3CBBE}" dt="2024-11-07T08:37:10.961" v="159" actId="478"/>
          <ac:spMkLst>
            <pc:docMk/>
            <pc:sldMk cId="2277299077" sldId="405"/>
            <ac:spMk id="6" creationId="{F21B50F4-0AFB-4DEE-C74A-3252F17CAD12}"/>
          </ac:spMkLst>
        </pc:spChg>
        <pc:spChg chg="del">
          <ac:chgData name="Helen Gold" userId="cbd4ef97bfbbfd29" providerId="LiveId" clId="{642984E9-2A0C-4F68-9440-6F813EF3CBBE}" dt="2024-11-07T08:37:09.275" v="158" actId="478"/>
          <ac:spMkLst>
            <pc:docMk/>
            <pc:sldMk cId="2277299077" sldId="405"/>
            <ac:spMk id="7" creationId="{20DA685C-A73E-6AD2-753B-F24819D21227}"/>
          </ac:spMkLst>
        </pc:spChg>
        <pc:picChg chg="add mod ord">
          <ac:chgData name="Helen Gold" userId="cbd4ef97bfbbfd29" providerId="LiveId" clId="{642984E9-2A0C-4F68-9440-6F813EF3CBBE}" dt="2024-11-07T08:37:30.423" v="164" actId="167"/>
          <ac:picMkLst>
            <pc:docMk/>
            <pc:sldMk cId="2277299077" sldId="405"/>
            <ac:picMk id="2" creationId="{3DFC03C1-E509-A47D-B4D3-18B562D2E374}"/>
          </ac:picMkLst>
        </pc:picChg>
        <pc:picChg chg="del">
          <ac:chgData name="Helen Gold" userId="cbd4ef97bfbbfd29" providerId="LiveId" clId="{642984E9-2A0C-4F68-9440-6F813EF3CBBE}" dt="2024-11-07T08:37:32.634" v="165" actId="478"/>
          <ac:picMkLst>
            <pc:docMk/>
            <pc:sldMk cId="2277299077" sldId="405"/>
            <ac:picMk id="3" creationId="{692B7573-8495-9D61-184B-1561AAB6D6B4}"/>
          </ac:picMkLst>
        </pc:picChg>
      </pc:sldChg>
      <pc:sldChg chg="addSp delSp modSp add del mod">
        <pc:chgData name="Helen Gold" userId="cbd4ef97bfbbfd29" providerId="LiveId" clId="{642984E9-2A0C-4F68-9440-6F813EF3CBBE}" dt="2024-11-07T08:45:38.698" v="238" actId="47"/>
        <pc:sldMkLst>
          <pc:docMk/>
          <pc:sldMk cId="695379143" sldId="406"/>
        </pc:sldMkLst>
        <pc:spChg chg="mod">
          <ac:chgData name="Helen Gold" userId="cbd4ef97bfbbfd29" providerId="LiveId" clId="{642984E9-2A0C-4F68-9440-6F813EF3CBBE}" dt="2024-11-07T08:38:09.922" v="168"/>
          <ac:spMkLst>
            <pc:docMk/>
            <pc:sldMk cId="695379143" sldId="406"/>
            <ac:spMk id="5" creationId="{8A04C52A-1CF5-1B4A-E205-17DE82AD1540}"/>
          </ac:spMkLst>
        </pc:spChg>
        <pc:picChg chg="del">
          <ac:chgData name="Helen Gold" userId="cbd4ef97bfbbfd29" providerId="LiveId" clId="{642984E9-2A0C-4F68-9440-6F813EF3CBBE}" dt="2024-11-07T08:39:18.085" v="193" actId="478"/>
          <ac:picMkLst>
            <pc:docMk/>
            <pc:sldMk cId="695379143" sldId="406"/>
            <ac:picMk id="2" creationId="{AEBAE4A6-7E76-82D4-41E4-364BD32CDD43}"/>
          </ac:picMkLst>
        </pc:picChg>
        <pc:picChg chg="add mod ord modCrop">
          <ac:chgData name="Helen Gold" userId="cbd4ef97bfbbfd29" providerId="LiveId" clId="{642984E9-2A0C-4F68-9440-6F813EF3CBBE}" dt="2024-11-07T08:39:15.668" v="192" actId="167"/>
          <ac:picMkLst>
            <pc:docMk/>
            <pc:sldMk cId="695379143" sldId="406"/>
            <ac:picMk id="3" creationId="{44224E2E-D25F-AD12-961A-C64E90C4E0A5}"/>
          </ac:picMkLst>
        </pc:picChg>
      </pc:sldChg>
      <pc:sldChg chg="addSp delSp modSp add del mod">
        <pc:chgData name="Helen Gold" userId="cbd4ef97bfbbfd29" providerId="LiveId" clId="{642984E9-2A0C-4F68-9440-6F813EF3CBBE}" dt="2024-11-07T08:46:16.009" v="246" actId="47"/>
        <pc:sldMkLst>
          <pc:docMk/>
          <pc:sldMk cId="3899619049" sldId="407"/>
        </pc:sldMkLst>
        <pc:spChg chg="add mod">
          <ac:chgData name="Helen Gold" userId="cbd4ef97bfbbfd29" providerId="LiveId" clId="{642984E9-2A0C-4F68-9440-6F813EF3CBBE}" dt="2024-11-07T08:39:52.733" v="199"/>
          <ac:spMkLst>
            <pc:docMk/>
            <pc:sldMk cId="3899619049" sldId="407"/>
            <ac:spMk id="2" creationId="{A9CAF1F5-ED28-438C-6A43-EF9784CFFE26}"/>
          </ac:spMkLst>
        </pc:spChg>
        <pc:spChg chg="mod">
          <ac:chgData name="Helen Gold" userId="cbd4ef97bfbbfd29" providerId="LiveId" clId="{642984E9-2A0C-4F68-9440-6F813EF3CBBE}" dt="2024-11-07T08:39:41.903" v="195"/>
          <ac:spMkLst>
            <pc:docMk/>
            <pc:sldMk cId="3899619049" sldId="407"/>
            <ac:spMk id="5" creationId="{12FE9389-6797-5B6E-3EB6-58984325C74C}"/>
          </ac:spMkLst>
        </pc:spChg>
        <pc:picChg chg="del">
          <ac:chgData name="Helen Gold" userId="cbd4ef97bfbbfd29" providerId="LiveId" clId="{642984E9-2A0C-4F68-9440-6F813EF3CBBE}" dt="2024-11-07T08:40:19.379" v="205" actId="478"/>
          <ac:picMkLst>
            <pc:docMk/>
            <pc:sldMk cId="3899619049" sldId="407"/>
            <ac:picMk id="3" creationId="{D9E6E651-A895-8AB5-82B6-BB09166AB998}"/>
          </ac:picMkLst>
        </pc:picChg>
        <pc:picChg chg="add mod">
          <ac:chgData name="Helen Gold" userId="cbd4ef97bfbbfd29" providerId="LiveId" clId="{642984E9-2A0C-4F68-9440-6F813EF3CBBE}" dt="2024-11-07T08:39:52.733" v="199"/>
          <ac:picMkLst>
            <pc:docMk/>
            <pc:sldMk cId="3899619049" sldId="407"/>
            <ac:picMk id="6" creationId="{84BDEE67-7BF7-B45F-43CE-8A0A4BE80A70}"/>
          </ac:picMkLst>
        </pc:picChg>
        <pc:picChg chg="add mod ord">
          <ac:chgData name="Helen Gold" userId="cbd4ef97bfbbfd29" providerId="LiveId" clId="{642984E9-2A0C-4F68-9440-6F813EF3CBBE}" dt="2024-11-07T08:40:17.202" v="204" actId="167"/>
          <ac:picMkLst>
            <pc:docMk/>
            <pc:sldMk cId="3899619049" sldId="407"/>
            <ac:picMk id="7" creationId="{93C950D8-A585-1DE9-E744-4FDB71F49511}"/>
          </ac:picMkLst>
        </pc:picChg>
      </pc:sldChg>
      <pc:sldChg chg="addSp delSp modSp add del mod">
        <pc:chgData name="Helen Gold" userId="cbd4ef97bfbbfd29" providerId="LiveId" clId="{642984E9-2A0C-4F68-9440-6F813EF3CBBE}" dt="2024-11-07T08:47:31.516" v="258" actId="47"/>
        <pc:sldMkLst>
          <pc:docMk/>
          <pc:sldMk cId="1336004125" sldId="408"/>
        </pc:sldMkLst>
        <pc:spChg chg="mod">
          <ac:chgData name="Helen Gold" userId="cbd4ef97bfbbfd29" providerId="LiveId" clId="{642984E9-2A0C-4F68-9440-6F813EF3CBBE}" dt="2024-11-07T08:40:44.605" v="207"/>
          <ac:spMkLst>
            <pc:docMk/>
            <pc:sldMk cId="1336004125" sldId="408"/>
            <ac:spMk id="5" creationId="{B5838CA5-CA31-784C-3B23-3A664B610108}"/>
          </ac:spMkLst>
        </pc:spChg>
        <pc:picChg chg="add mod ord modCrop">
          <ac:chgData name="Helen Gold" userId="cbd4ef97bfbbfd29" providerId="LiveId" clId="{642984E9-2A0C-4F68-9440-6F813EF3CBBE}" dt="2024-11-07T08:42:29.350" v="219" actId="167"/>
          <ac:picMkLst>
            <pc:docMk/>
            <pc:sldMk cId="1336004125" sldId="408"/>
            <ac:picMk id="2" creationId="{1DE30B89-C6F1-8043-C613-0BCEF760E6CA}"/>
          </ac:picMkLst>
        </pc:picChg>
        <pc:picChg chg="add del">
          <ac:chgData name="Helen Gold" userId="cbd4ef97bfbbfd29" providerId="LiveId" clId="{642984E9-2A0C-4F68-9440-6F813EF3CBBE}" dt="2024-11-07T08:42:31.755" v="220" actId="478"/>
          <ac:picMkLst>
            <pc:docMk/>
            <pc:sldMk cId="1336004125" sldId="408"/>
            <ac:picMk id="7" creationId="{C420CED8-8B0A-CC6E-686F-2741C5A2296B}"/>
          </ac:picMkLst>
        </pc:picChg>
      </pc:sldChg>
      <pc:sldChg chg="addSp delSp modSp add mod ord">
        <pc:chgData name="Helen Gold" userId="cbd4ef97bfbbfd29" providerId="LiveId" clId="{642984E9-2A0C-4F68-9440-6F813EF3CBBE}" dt="2024-11-07T08:44:22.237" v="229" actId="478"/>
        <pc:sldMkLst>
          <pc:docMk/>
          <pc:sldMk cId="1268661432" sldId="409"/>
        </pc:sldMkLst>
        <pc:spChg chg="mod">
          <ac:chgData name="Helen Gold" userId="cbd4ef97bfbbfd29" providerId="LiveId" clId="{642984E9-2A0C-4F68-9440-6F813EF3CBBE}" dt="2024-11-07T08:43:58.034" v="224"/>
          <ac:spMkLst>
            <pc:docMk/>
            <pc:sldMk cId="1268661432" sldId="409"/>
            <ac:spMk id="501" creationId="{F4CB05C2-184A-A6B7-F822-622043515782}"/>
          </ac:spMkLst>
        </pc:spChg>
        <pc:picChg chg="add mod ord">
          <ac:chgData name="Helen Gold" userId="cbd4ef97bfbbfd29" providerId="LiveId" clId="{642984E9-2A0C-4F68-9440-6F813EF3CBBE}" dt="2024-11-07T08:44:19.918" v="228" actId="167"/>
          <ac:picMkLst>
            <pc:docMk/>
            <pc:sldMk cId="1268661432" sldId="409"/>
            <ac:picMk id="2" creationId="{4D8215D5-BB01-309F-2C4B-C387712A9A65}"/>
          </ac:picMkLst>
        </pc:picChg>
        <pc:picChg chg="del">
          <ac:chgData name="Helen Gold" userId="cbd4ef97bfbbfd29" providerId="LiveId" clId="{642984E9-2A0C-4F68-9440-6F813EF3CBBE}" dt="2024-11-07T08:44:22.237" v="229" actId="478"/>
          <ac:picMkLst>
            <pc:docMk/>
            <pc:sldMk cId="1268661432" sldId="409"/>
            <ac:picMk id="3" creationId="{770D6441-733B-C153-B53D-B528A61B6647}"/>
          </ac:picMkLst>
        </pc:picChg>
      </pc:sldChg>
      <pc:sldChg chg="addSp delSp modSp add mod">
        <pc:chgData name="Helen Gold" userId="cbd4ef97bfbbfd29" providerId="LiveId" clId="{642984E9-2A0C-4F68-9440-6F813EF3CBBE}" dt="2024-11-07T08:45:29.242" v="237"/>
        <pc:sldMkLst>
          <pc:docMk/>
          <pc:sldMk cId="713025235" sldId="410"/>
        </pc:sldMkLst>
        <pc:spChg chg="mod">
          <ac:chgData name="Helen Gold" userId="cbd4ef97bfbbfd29" providerId="LiveId" clId="{642984E9-2A0C-4F68-9440-6F813EF3CBBE}" dt="2024-11-07T08:45:29.242" v="237"/>
          <ac:spMkLst>
            <pc:docMk/>
            <pc:sldMk cId="713025235" sldId="410"/>
            <ac:spMk id="501" creationId="{05706058-DE39-BC30-2414-6A8EE728E9C2}"/>
          </ac:spMkLst>
        </pc:spChg>
        <pc:picChg chg="del">
          <ac:chgData name="Helen Gold" userId="cbd4ef97bfbbfd29" providerId="LiveId" clId="{642984E9-2A0C-4F68-9440-6F813EF3CBBE}" dt="2024-11-07T08:45:17.301" v="236" actId="478"/>
          <ac:picMkLst>
            <pc:docMk/>
            <pc:sldMk cId="713025235" sldId="410"/>
            <ac:picMk id="2" creationId="{E91E6F5C-64C9-B9E9-F3D5-DBA7826EF85F}"/>
          </ac:picMkLst>
        </pc:picChg>
        <pc:picChg chg="add mod ord">
          <ac:chgData name="Helen Gold" userId="cbd4ef97bfbbfd29" providerId="LiveId" clId="{642984E9-2A0C-4F68-9440-6F813EF3CBBE}" dt="2024-11-07T08:45:15.115" v="235" actId="167"/>
          <ac:picMkLst>
            <pc:docMk/>
            <pc:sldMk cId="713025235" sldId="410"/>
            <ac:picMk id="3" creationId="{17901BC7-D394-1CCD-1005-CCFC27EBF95B}"/>
          </ac:picMkLst>
        </pc:picChg>
      </pc:sldChg>
      <pc:sldChg chg="addSp delSp modSp add mod">
        <pc:chgData name="Helen Gold" userId="cbd4ef97bfbbfd29" providerId="LiveId" clId="{642984E9-2A0C-4F68-9440-6F813EF3CBBE}" dt="2024-11-07T08:46:08.761" v="245" actId="478"/>
        <pc:sldMkLst>
          <pc:docMk/>
          <pc:sldMk cId="1891967681" sldId="411"/>
        </pc:sldMkLst>
        <pc:spChg chg="mod">
          <ac:chgData name="Helen Gold" userId="cbd4ef97bfbbfd29" providerId="LiveId" clId="{642984E9-2A0C-4F68-9440-6F813EF3CBBE}" dt="2024-11-07T08:45:52.032" v="240"/>
          <ac:spMkLst>
            <pc:docMk/>
            <pc:sldMk cId="1891967681" sldId="411"/>
            <ac:spMk id="501" creationId="{1CA9F3F3-75E6-B326-7501-519EE01CCB52}"/>
          </ac:spMkLst>
        </pc:spChg>
        <pc:picChg chg="add mod ord">
          <ac:chgData name="Helen Gold" userId="cbd4ef97bfbbfd29" providerId="LiveId" clId="{642984E9-2A0C-4F68-9440-6F813EF3CBBE}" dt="2024-11-07T08:46:06.605" v="244" actId="167"/>
          <ac:picMkLst>
            <pc:docMk/>
            <pc:sldMk cId="1891967681" sldId="411"/>
            <ac:picMk id="2" creationId="{4629BD3B-2197-0CB7-4ACB-F3E4DECBC206}"/>
          </ac:picMkLst>
        </pc:picChg>
        <pc:picChg chg="del">
          <ac:chgData name="Helen Gold" userId="cbd4ef97bfbbfd29" providerId="LiveId" clId="{642984E9-2A0C-4F68-9440-6F813EF3CBBE}" dt="2024-11-07T08:46:08.761" v="245" actId="478"/>
          <ac:picMkLst>
            <pc:docMk/>
            <pc:sldMk cId="1891967681" sldId="411"/>
            <ac:picMk id="3" creationId="{CF3270E5-FA45-3FAC-C013-801F2D6B4DF4}"/>
          </ac:picMkLst>
        </pc:picChg>
      </pc:sldChg>
      <pc:sldChg chg="addSp delSp modSp add mod">
        <pc:chgData name="Helen Gold" userId="cbd4ef97bfbbfd29" providerId="LiveId" clId="{642984E9-2A0C-4F68-9440-6F813EF3CBBE}" dt="2024-11-07T08:46:47.838" v="255"/>
        <pc:sldMkLst>
          <pc:docMk/>
          <pc:sldMk cId="1864287063" sldId="412"/>
        </pc:sldMkLst>
        <pc:spChg chg="mod">
          <ac:chgData name="Helen Gold" userId="cbd4ef97bfbbfd29" providerId="LiveId" clId="{642984E9-2A0C-4F68-9440-6F813EF3CBBE}" dt="2024-11-07T08:46:47.838" v="255"/>
          <ac:spMkLst>
            <pc:docMk/>
            <pc:sldMk cId="1864287063" sldId="412"/>
            <ac:spMk id="501" creationId="{176539B1-654B-EBC9-F108-DD2B38DD0E2C}"/>
          </ac:spMkLst>
        </pc:spChg>
        <pc:picChg chg="del">
          <ac:chgData name="Helen Gold" userId="cbd4ef97bfbbfd29" providerId="LiveId" clId="{642984E9-2A0C-4F68-9440-6F813EF3CBBE}" dt="2024-11-07T08:46:40.641" v="254" actId="478"/>
          <ac:picMkLst>
            <pc:docMk/>
            <pc:sldMk cId="1864287063" sldId="412"/>
            <ac:picMk id="2" creationId="{D60BB384-F253-6F51-2726-2EA8E333EE54}"/>
          </ac:picMkLst>
        </pc:picChg>
        <pc:picChg chg="add del mod ord">
          <ac:chgData name="Helen Gold" userId="cbd4ef97bfbbfd29" providerId="LiveId" clId="{642984E9-2A0C-4F68-9440-6F813EF3CBBE}" dt="2024-11-07T08:46:38.624" v="253" actId="478"/>
          <ac:picMkLst>
            <pc:docMk/>
            <pc:sldMk cId="1864287063" sldId="412"/>
            <ac:picMk id="3" creationId="{BCD70207-9CBD-7F3E-E06C-10C4E0670310}"/>
          </ac:picMkLst>
        </pc:picChg>
      </pc:sldChg>
      <pc:sldChg chg="modSp add mod ord">
        <pc:chgData name="Helen Gold" userId="cbd4ef97bfbbfd29" providerId="LiveId" clId="{642984E9-2A0C-4F68-9440-6F813EF3CBBE}" dt="2024-11-07T09:14:04.242" v="342" actId="1076"/>
        <pc:sldMkLst>
          <pc:docMk/>
          <pc:sldMk cId="2599796592" sldId="413"/>
        </pc:sldMkLst>
        <pc:spChg chg="mod">
          <ac:chgData name="Helen Gold" userId="cbd4ef97bfbbfd29" providerId="LiveId" clId="{642984E9-2A0C-4F68-9440-6F813EF3CBBE}" dt="2024-11-07T09:14:04.242" v="342" actId="1076"/>
          <ac:spMkLst>
            <pc:docMk/>
            <pc:sldMk cId="2599796592" sldId="413"/>
            <ac:spMk id="2" creationId="{53FC83A0-95E8-F3A0-6502-326A7B466A33}"/>
          </ac:spMkLst>
        </pc:spChg>
        <pc:spChg chg="mod">
          <ac:chgData name="Helen Gold" userId="cbd4ef97bfbbfd29" providerId="LiveId" clId="{642984E9-2A0C-4F68-9440-6F813EF3CBBE}" dt="2024-11-07T09:13:22.496" v="340" actId="948"/>
          <ac:spMkLst>
            <pc:docMk/>
            <pc:sldMk cId="2599796592" sldId="413"/>
            <ac:spMk id="496" creationId="{961FB27B-8095-112A-7E72-05657520451B}"/>
          </ac:spMkLst>
        </pc:spChg>
        <pc:spChg chg="mod">
          <ac:chgData name="Helen Gold" userId="cbd4ef97bfbbfd29" providerId="LiveId" clId="{642984E9-2A0C-4F68-9440-6F813EF3CBBE}" dt="2024-11-07T08:48:51.045" v="266"/>
          <ac:spMkLst>
            <pc:docMk/>
            <pc:sldMk cId="2599796592" sldId="413"/>
            <ac:spMk id="501" creationId="{F6A7D288-4E6E-CAC5-802B-53C6BB25D7FB}"/>
          </ac:spMkLst>
        </pc:spChg>
      </pc:sldChg>
      <pc:sldChg chg="addSp delSp modSp add mod ord">
        <pc:chgData name="Helen Gold" userId="cbd4ef97bfbbfd29" providerId="LiveId" clId="{642984E9-2A0C-4F68-9440-6F813EF3CBBE}" dt="2024-11-07T09:41:13.509" v="406" actId="478"/>
        <pc:sldMkLst>
          <pc:docMk/>
          <pc:sldMk cId="2059122258" sldId="414"/>
        </pc:sldMkLst>
        <pc:spChg chg="add mod">
          <ac:chgData name="Helen Gold" userId="cbd4ef97bfbbfd29" providerId="LiveId" clId="{642984E9-2A0C-4F68-9440-6F813EF3CBBE}" dt="2024-11-07T09:37:03.262" v="356"/>
          <ac:spMkLst>
            <pc:docMk/>
            <pc:sldMk cId="2059122258" sldId="414"/>
            <ac:spMk id="2" creationId="{6D792721-AA93-2EB9-0639-F09872E8696D}"/>
          </ac:spMkLst>
        </pc:spChg>
        <pc:spChg chg="mod">
          <ac:chgData name="Helen Gold" userId="cbd4ef97bfbbfd29" providerId="LiveId" clId="{642984E9-2A0C-4F68-9440-6F813EF3CBBE}" dt="2024-11-07T09:37:10.079" v="357"/>
          <ac:spMkLst>
            <pc:docMk/>
            <pc:sldMk cId="2059122258" sldId="414"/>
            <ac:spMk id="501" creationId="{EFBEBDE3-60EC-D9B4-1476-DA86183BC7BE}"/>
          </ac:spMkLst>
        </pc:spChg>
        <pc:picChg chg="del">
          <ac:chgData name="Helen Gold" userId="cbd4ef97bfbbfd29" providerId="LiveId" clId="{642984E9-2A0C-4F68-9440-6F813EF3CBBE}" dt="2024-11-07T09:41:13.509" v="406" actId="478"/>
          <ac:picMkLst>
            <pc:docMk/>
            <pc:sldMk cId="2059122258" sldId="414"/>
            <ac:picMk id="3" creationId="{A67DCD1A-66AE-8DF9-6014-C2C4742976BD}"/>
          </ac:picMkLst>
        </pc:picChg>
        <pc:picChg chg="add mod">
          <ac:chgData name="Helen Gold" userId="cbd4ef97bfbbfd29" providerId="LiveId" clId="{642984E9-2A0C-4F68-9440-6F813EF3CBBE}" dt="2024-11-07T09:37:03.262" v="356"/>
          <ac:picMkLst>
            <pc:docMk/>
            <pc:sldMk cId="2059122258" sldId="414"/>
            <ac:picMk id="4" creationId="{5CB0829E-0F56-81E9-3C70-3067EFD4C8E3}"/>
          </ac:picMkLst>
        </pc:picChg>
        <pc:picChg chg="add mod ord modCrop">
          <ac:chgData name="Helen Gold" userId="cbd4ef97bfbbfd29" providerId="LiveId" clId="{642984E9-2A0C-4F68-9440-6F813EF3CBBE}" dt="2024-11-07T09:41:11.394" v="405" actId="167"/>
          <ac:picMkLst>
            <pc:docMk/>
            <pc:sldMk cId="2059122258" sldId="414"/>
            <ac:picMk id="5" creationId="{6A5F2437-FD10-46C1-E260-1E0A5BEAA55A}"/>
          </ac:picMkLst>
        </pc:picChg>
      </pc:sldChg>
      <pc:sldChg chg="modSp add mod ord">
        <pc:chgData name="Helen Gold" userId="cbd4ef97bfbbfd29" providerId="LiveId" clId="{642984E9-2A0C-4F68-9440-6F813EF3CBBE}" dt="2024-11-07T09:48:43.831" v="576" actId="20577"/>
        <pc:sldMkLst>
          <pc:docMk/>
          <pc:sldMk cId="2016879412" sldId="415"/>
        </pc:sldMkLst>
        <pc:spChg chg="mod">
          <ac:chgData name="Helen Gold" userId="cbd4ef97bfbbfd29" providerId="LiveId" clId="{642984E9-2A0C-4F68-9440-6F813EF3CBBE}" dt="2024-11-07T09:48:43.831" v="576" actId="20577"/>
          <ac:spMkLst>
            <pc:docMk/>
            <pc:sldMk cId="2016879412" sldId="415"/>
            <ac:spMk id="2" creationId="{70DEDA6C-BB49-43DC-D293-EED9FA66F688}"/>
          </ac:spMkLst>
        </pc:spChg>
        <pc:spChg chg="mod">
          <ac:chgData name="Helen Gold" userId="cbd4ef97bfbbfd29" providerId="LiveId" clId="{642984E9-2A0C-4F68-9440-6F813EF3CBBE}" dt="2024-11-07T09:48:23.818" v="571" actId="20577"/>
          <ac:spMkLst>
            <pc:docMk/>
            <pc:sldMk cId="2016879412" sldId="415"/>
            <ac:spMk id="496" creationId="{66D18082-C5D3-ED74-43DB-A92F05DE9E94}"/>
          </ac:spMkLst>
        </pc:spChg>
        <pc:spChg chg="mod">
          <ac:chgData name="Helen Gold" userId="cbd4ef97bfbbfd29" providerId="LiveId" clId="{642984E9-2A0C-4F68-9440-6F813EF3CBBE}" dt="2024-11-07T09:41:40.989" v="410"/>
          <ac:spMkLst>
            <pc:docMk/>
            <pc:sldMk cId="2016879412" sldId="415"/>
            <ac:spMk id="501" creationId="{B8466133-D807-038D-BE65-36EF04442E6E}"/>
          </ac:spMkLst>
        </pc:spChg>
      </pc:sldChg>
      <pc:sldChg chg="addSp delSp modSp add mod ord">
        <pc:chgData name="Helen Gold" userId="cbd4ef97bfbbfd29" providerId="LiveId" clId="{642984E9-2A0C-4F68-9440-6F813EF3CBBE}" dt="2024-11-07T09:50:30.104" v="602" actId="478"/>
        <pc:sldMkLst>
          <pc:docMk/>
          <pc:sldMk cId="2655314831" sldId="416"/>
        </pc:sldMkLst>
        <pc:spChg chg="add mod">
          <ac:chgData name="Helen Gold" userId="cbd4ef97bfbbfd29" providerId="LiveId" clId="{642984E9-2A0C-4F68-9440-6F813EF3CBBE}" dt="2024-11-07T09:49:33.140" v="584"/>
          <ac:spMkLst>
            <pc:docMk/>
            <pc:sldMk cId="2655314831" sldId="416"/>
            <ac:spMk id="2" creationId="{3F48D43D-77DF-5E09-E8A4-E07110B781F9}"/>
          </ac:spMkLst>
        </pc:spChg>
        <pc:spChg chg="mod">
          <ac:chgData name="Helen Gold" userId="cbd4ef97bfbbfd29" providerId="LiveId" clId="{642984E9-2A0C-4F68-9440-6F813EF3CBBE}" dt="2024-11-07T09:49:26.061" v="580"/>
          <ac:spMkLst>
            <pc:docMk/>
            <pc:sldMk cId="2655314831" sldId="416"/>
            <ac:spMk id="501" creationId="{69F16469-E477-E2BD-3DD3-543CF3CB1891}"/>
          </ac:spMkLst>
        </pc:spChg>
        <pc:picChg chg="add mod">
          <ac:chgData name="Helen Gold" userId="cbd4ef97bfbbfd29" providerId="LiveId" clId="{642984E9-2A0C-4F68-9440-6F813EF3CBBE}" dt="2024-11-07T09:49:33.140" v="584"/>
          <ac:picMkLst>
            <pc:docMk/>
            <pc:sldMk cId="2655314831" sldId="416"/>
            <ac:picMk id="3" creationId="{AA587CDF-D6F1-D8B8-3A9B-C75D28967496}"/>
          </ac:picMkLst>
        </pc:picChg>
        <pc:picChg chg="add mod ord modCrop">
          <ac:chgData name="Helen Gold" userId="cbd4ef97bfbbfd29" providerId="LiveId" clId="{642984E9-2A0C-4F68-9440-6F813EF3CBBE}" dt="2024-11-07T09:50:27.797" v="601" actId="167"/>
          <ac:picMkLst>
            <pc:docMk/>
            <pc:sldMk cId="2655314831" sldId="416"/>
            <ac:picMk id="4" creationId="{A54BC785-6E7B-7D43-1B67-AC1E60414F73}"/>
          </ac:picMkLst>
        </pc:picChg>
        <pc:picChg chg="del">
          <ac:chgData name="Helen Gold" userId="cbd4ef97bfbbfd29" providerId="LiveId" clId="{642984E9-2A0C-4F68-9440-6F813EF3CBBE}" dt="2024-11-07T09:50:30.104" v="602" actId="478"/>
          <ac:picMkLst>
            <pc:docMk/>
            <pc:sldMk cId="2655314831" sldId="416"/>
            <ac:picMk id="5" creationId="{51DE6732-ABF8-940E-00BE-5C3EB03DFB78}"/>
          </ac:picMkLst>
        </pc:picChg>
      </pc:sldChg>
      <pc:sldChg chg="delSp modSp add mod ord">
        <pc:chgData name="Helen Gold" userId="cbd4ef97bfbbfd29" providerId="LiveId" clId="{642984E9-2A0C-4F68-9440-6F813EF3CBBE}" dt="2024-11-07T09:51:23.388" v="614" actId="14100"/>
        <pc:sldMkLst>
          <pc:docMk/>
          <pc:sldMk cId="706303765" sldId="417"/>
        </pc:sldMkLst>
        <pc:spChg chg="del">
          <ac:chgData name="Helen Gold" userId="cbd4ef97bfbbfd29" providerId="LiveId" clId="{642984E9-2A0C-4F68-9440-6F813EF3CBBE}" dt="2024-11-07T09:51:19.141" v="613" actId="478"/>
          <ac:spMkLst>
            <pc:docMk/>
            <pc:sldMk cId="706303765" sldId="417"/>
            <ac:spMk id="2" creationId="{3BAD13C8-B2E3-B975-D9EB-848EA8CF3F34}"/>
          </ac:spMkLst>
        </pc:spChg>
        <pc:spChg chg="mod">
          <ac:chgData name="Helen Gold" userId="cbd4ef97bfbbfd29" providerId="LiveId" clId="{642984E9-2A0C-4F68-9440-6F813EF3CBBE}" dt="2024-11-07T09:51:23.388" v="614" actId="14100"/>
          <ac:spMkLst>
            <pc:docMk/>
            <pc:sldMk cId="706303765" sldId="417"/>
            <ac:spMk id="496" creationId="{B5ED6989-5689-018C-E5F5-719FAA67BB18}"/>
          </ac:spMkLst>
        </pc:spChg>
        <pc:spChg chg="mod">
          <ac:chgData name="Helen Gold" userId="cbd4ef97bfbbfd29" providerId="LiveId" clId="{642984E9-2A0C-4F68-9440-6F813EF3CBBE}" dt="2024-11-07T09:50:58.636" v="606"/>
          <ac:spMkLst>
            <pc:docMk/>
            <pc:sldMk cId="706303765" sldId="417"/>
            <ac:spMk id="501" creationId="{2FA64A29-4007-B857-256D-69960C31410A}"/>
          </ac:spMkLst>
        </pc:spChg>
      </pc:sldChg>
      <pc:sldChg chg="addSp delSp modSp add mod ord">
        <pc:chgData name="Helen Gold" userId="cbd4ef97bfbbfd29" providerId="LiveId" clId="{642984E9-2A0C-4F68-9440-6F813EF3CBBE}" dt="2024-11-07T09:52:42.437" v="623" actId="478"/>
        <pc:sldMkLst>
          <pc:docMk/>
          <pc:sldMk cId="3545730668" sldId="418"/>
        </pc:sldMkLst>
        <pc:spChg chg="mod">
          <ac:chgData name="Helen Gold" userId="cbd4ef97bfbbfd29" providerId="LiveId" clId="{642984E9-2A0C-4F68-9440-6F813EF3CBBE}" dt="2024-11-07T09:52:23.680" v="618"/>
          <ac:spMkLst>
            <pc:docMk/>
            <pc:sldMk cId="3545730668" sldId="418"/>
            <ac:spMk id="501" creationId="{75D30503-D653-1F4E-A4E0-371DFCD9E509}"/>
          </ac:spMkLst>
        </pc:spChg>
        <pc:picChg chg="add mod ord">
          <ac:chgData name="Helen Gold" userId="cbd4ef97bfbbfd29" providerId="LiveId" clId="{642984E9-2A0C-4F68-9440-6F813EF3CBBE}" dt="2024-11-07T09:52:40.186" v="622" actId="167"/>
          <ac:picMkLst>
            <pc:docMk/>
            <pc:sldMk cId="3545730668" sldId="418"/>
            <ac:picMk id="2" creationId="{A23BCD69-BEA6-1659-C703-9519D2ED97A7}"/>
          </ac:picMkLst>
        </pc:picChg>
        <pc:picChg chg="del">
          <ac:chgData name="Helen Gold" userId="cbd4ef97bfbbfd29" providerId="LiveId" clId="{642984E9-2A0C-4F68-9440-6F813EF3CBBE}" dt="2024-11-07T09:52:42.437" v="623" actId="478"/>
          <ac:picMkLst>
            <pc:docMk/>
            <pc:sldMk cId="3545730668" sldId="418"/>
            <ac:picMk id="4" creationId="{490A7F0D-19D6-ECE3-7FCF-961969EB6320}"/>
          </ac:picMkLst>
        </pc:picChg>
      </pc:sldChg>
      <pc:sldChg chg="modSp add del mod">
        <pc:chgData name="Helen Gold" userId="cbd4ef97bfbbfd29" providerId="LiveId" clId="{642984E9-2A0C-4F68-9440-6F813EF3CBBE}" dt="2024-11-07T09:53:26.144" v="630" actId="47"/>
        <pc:sldMkLst>
          <pc:docMk/>
          <pc:sldMk cId="2000289043" sldId="419"/>
        </pc:sldMkLst>
        <pc:spChg chg="mod">
          <ac:chgData name="Helen Gold" userId="cbd4ef97bfbbfd29" providerId="LiveId" clId="{642984E9-2A0C-4F68-9440-6F813EF3CBBE}" dt="2024-11-07T09:53:08.362" v="626"/>
          <ac:spMkLst>
            <pc:docMk/>
            <pc:sldMk cId="2000289043" sldId="419"/>
            <ac:spMk id="501" creationId="{27367AF8-15D3-78F1-4356-BF0737061660}"/>
          </ac:spMkLst>
        </pc:spChg>
      </pc:sldChg>
      <pc:sldChg chg="addSp delSp modSp add mod ord">
        <pc:chgData name="Helen Gold" userId="cbd4ef97bfbbfd29" providerId="LiveId" clId="{642984E9-2A0C-4F68-9440-6F813EF3CBBE}" dt="2024-11-07T09:57:42.025" v="669" actId="478"/>
        <pc:sldMkLst>
          <pc:docMk/>
          <pc:sldMk cId="32241831" sldId="420"/>
        </pc:sldMkLst>
        <pc:spChg chg="mod">
          <ac:chgData name="Helen Gold" userId="cbd4ef97bfbbfd29" providerId="LiveId" clId="{642984E9-2A0C-4F68-9440-6F813EF3CBBE}" dt="2024-11-07T09:53:34.899" v="631"/>
          <ac:spMkLst>
            <pc:docMk/>
            <pc:sldMk cId="32241831" sldId="420"/>
            <ac:spMk id="5" creationId="{EFF3D660-A5B1-4CDF-411D-E6DE7D55A120}"/>
          </ac:spMkLst>
        </pc:spChg>
        <pc:picChg chg="add del">
          <ac:chgData name="Helen Gold" userId="cbd4ef97bfbbfd29" providerId="LiveId" clId="{642984E9-2A0C-4F68-9440-6F813EF3CBBE}" dt="2024-11-07T09:57:42.025" v="669" actId="478"/>
          <ac:picMkLst>
            <pc:docMk/>
            <pc:sldMk cId="32241831" sldId="420"/>
            <ac:picMk id="2" creationId="{F9503F89-9F93-B390-7AAB-CEC5D965D65D}"/>
          </ac:picMkLst>
        </pc:picChg>
        <pc:picChg chg="add del mod ord modCrop">
          <ac:chgData name="Helen Gold" userId="cbd4ef97bfbbfd29" providerId="LiveId" clId="{642984E9-2A0C-4F68-9440-6F813EF3CBBE}" dt="2024-11-07T09:57:39.517" v="668" actId="478"/>
          <ac:picMkLst>
            <pc:docMk/>
            <pc:sldMk cId="32241831" sldId="420"/>
            <ac:picMk id="3" creationId="{3C4D8A42-391C-D2FA-0D1F-BD1EC71F2977}"/>
          </ac:picMkLst>
        </pc:picChg>
      </pc:sldChg>
      <pc:sldChg chg="addSp delSp modSp add del mod ord">
        <pc:chgData name="Helen Gold" userId="cbd4ef97bfbbfd29" providerId="LiveId" clId="{642984E9-2A0C-4F68-9440-6F813EF3CBBE}" dt="2024-11-07T10:00:21.535" v="697" actId="47"/>
        <pc:sldMkLst>
          <pc:docMk/>
          <pc:sldMk cId="2665812109" sldId="421"/>
        </pc:sldMkLst>
        <pc:spChg chg="mod">
          <ac:chgData name="Helen Gold" userId="cbd4ef97bfbbfd29" providerId="LiveId" clId="{642984E9-2A0C-4F68-9440-6F813EF3CBBE}" dt="2024-11-07T09:59:29.797" v="687"/>
          <ac:spMkLst>
            <pc:docMk/>
            <pc:sldMk cId="2665812109" sldId="421"/>
            <ac:spMk id="2" creationId="{7C79FDF8-7DB5-2A91-901F-C57EDED35516}"/>
          </ac:spMkLst>
        </pc:spChg>
        <pc:spChg chg="add del mod">
          <ac:chgData name="Helen Gold" userId="cbd4ef97bfbbfd29" providerId="LiveId" clId="{642984E9-2A0C-4F68-9440-6F813EF3CBBE}" dt="2024-11-07T09:59:53.061" v="691" actId="21"/>
          <ac:spMkLst>
            <pc:docMk/>
            <pc:sldMk cId="2665812109" sldId="421"/>
            <ac:spMk id="3" creationId="{06D11816-8471-4B0F-45A9-B2ED3142A1AD}"/>
          </ac:spMkLst>
        </pc:spChg>
        <pc:spChg chg="add del mod">
          <ac:chgData name="Helen Gold" userId="cbd4ef97bfbbfd29" providerId="LiveId" clId="{642984E9-2A0C-4F68-9440-6F813EF3CBBE}" dt="2024-11-07T09:59:53.061" v="691" actId="21"/>
          <ac:spMkLst>
            <pc:docMk/>
            <pc:sldMk cId="2665812109" sldId="421"/>
            <ac:spMk id="4" creationId="{C2527D89-98EB-4570-1AC8-77DA401A686E}"/>
          </ac:spMkLst>
        </pc:spChg>
        <pc:spChg chg="mod">
          <ac:chgData name="Helen Gold" userId="cbd4ef97bfbbfd29" providerId="LiveId" clId="{642984E9-2A0C-4F68-9440-6F813EF3CBBE}" dt="2024-11-07T09:59:19.242" v="684" actId="20577"/>
          <ac:spMkLst>
            <pc:docMk/>
            <pc:sldMk cId="2665812109" sldId="421"/>
            <ac:spMk id="496" creationId="{119FD5B2-2CFA-01F7-9152-1FD86AE42F2E}"/>
          </ac:spMkLst>
        </pc:spChg>
        <pc:spChg chg="del">
          <ac:chgData name="Helen Gold" userId="cbd4ef97bfbbfd29" providerId="LiveId" clId="{642984E9-2A0C-4F68-9440-6F813EF3CBBE}" dt="2024-11-07T09:58:40.937" v="675" actId="478"/>
          <ac:spMkLst>
            <pc:docMk/>
            <pc:sldMk cId="2665812109" sldId="421"/>
            <ac:spMk id="500" creationId="{6EE1B88F-04E0-2DBD-7C29-942CFD53DACB}"/>
          </ac:spMkLst>
        </pc:spChg>
        <pc:spChg chg="del mod">
          <ac:chgData name="Helen Gold" userId="cbd4ef97bfbbfd29" providerId="LiveId" clId="{642984E9-2A0C-4F68-9440-6F813EF3CBBE}" dt="2024-11-07T09:58:40.937" v="675" actId="478"/>
          <ac:spMkLst>
            <pc:docMk/>
            <pc:sldMk cId="2665812109" sldId="421"/>
            <ac:spMk id="501" creationId="{3913D200-D078-F3CB-147E-CC2DA21B65E6}"/>
          </ac:spMkLst>
        </pc:spChg>
      </pc:sldChg>
      <pc:sldChg chg="addSp delSp modSp add mod ord">
        <pc:chgData name="Helen Gold" userId="cbd4ef97bfbbfd29" providerId="LiveId" clId="{642984E9-2A0C-4F68-9440-6F813EF3CBBE}" dt="2024-11-07T10:00:45.288" v="707" actId="20577"/>
        <pc:sldMkLst>
          <pc:docMk/>
          <pc:sldMk cId="4284115256" sldId="422"/>
        </pc:sldMkLst>
        <pc:spChg chg="mod">
          <ac:chgData name="Helen Gold" userId="cbd4ef97bfbbfd29" providerId="LiveId" clId="{642984E9-2A0C-4F68-9440-6F813EF3CBBE}" dt="2024-11-07T10:00:45.288" v="707" actId="20577"/>
          <ac:spMkLst>
            <pc:docMk/>
            <pc:sldMk cId="4284115256" sldId="422"/>
            <ac:spMk id="2" creationId="{6E2DC0A9-843A-C0C4-BF4B-6EC9934C85D3}"/>
          </ac:spMkLst>
        </pc:spChg>
        <pc:spChg chg="add mod">
          <ac:chgData name="Helen Gold" userId="cbd4ef97bfbbfd29" providerId="LiveId" clId="{642984E9-2A0C-4F68-9440-6F813EF3CBBE}" dt="2024-11-07T09:59:58.165" v="692"/>
          <ac:spMkLst>
            <pc:docMk/>
            <pc:sldMk cId="4284115256" sldId="422"/>
            <ac:spMk id="3" creationId="{06D11816-8471-4B0F-45A9-B2ED3142A1AD}"/>
          </ac:spMkLst>
        </pc:spChg>
        <pc:spChg chg="add mod">
          <ac:chgData name="Helen Gold" userId="cbd4ef97bfbbfd29" providerId="LiveId" clId="{642984E9-2A0C-4F68-9440-6F813EF3CBBE}" dt="2024-11-07T09:59:58.165" v="692"/>
          <ac:spMkLst>
            <pc:docMk/>
            <pc:sldMk cId="4284115256" sldId="422"/>
            <ac:spMk id="4" creationId="{C2527D89-98EB-4570-1AC8-77DA401A686E}"/>
          </ac:spMkLst>
        </pc:spChg>
        <pc:spChg chg="add mod">
          <ac:chgData name="Helen Gold" userId="cbd4ef97bfbbfd29" providerId="LiveId" clId="{642984E9-2A0C-4F68-9440-6F813EF3CBBE}" dt="2024-11-07T10:00:04.005" v="694"/>
          <ac:spMkLst>
            <pc:docMk/>
            <pc:sldMk cId="4284115256" sldId="422"/>
            <ac:spMk id="5" creationId="{0231B7AE-1130-ED76-601F-A277CFAA9C0D}"/>
          </ac:spMkLst>
        </pc:spChg>
        <pc:spChg chg="add mod">
          <ac:chgData name="Helen Gold" userId="cbd4ef97bfbbfd29" providerId="LiveId" clId="{642984E9-2A0C-4F68-9440-6F813EF3CBBE}" dt="2024-11-07T10:00:04.005" v="694"/>
          <ac:spMkLst>
            <pc:docMk/>
            <pc:sldMk cId="4284115256" sldId="422"/>
            <ac:spMk id="6" creationId="{9260F7DE-E3B0-D4D1-DA60-FB52EFE08011}"/>
          </ac:spMkLst>
        </pc:spChg>
        <pc:spChg chg="mod">
          <ac:chgData name="Helen Gold" userId="cbd4ef97bfbbfd29" providerId="LiveId" clId="{642984E9-2A0C-4F68-9440-6F813EF3CBBE}" dt="2024-11-07T10:00:32.725" v="702" actId="20577"/>
          <ac:spMkLst>
            <pc:docMk/>
            <pc:sldMk cId="4284115256" sldId="422"/>
            <ac:spMk id="496" creationId="{C4DFFFF3-2756-032F-2F8E-9F74F46798AA}"/>
          </ac:spMkLst>
        </pc:spChg>
        <pc:spChg chg="del">
          <ac:chgData name="Helen Gold" userId="cbd4ef97bfbbfd29" providerId="LiveId" clId="{642984E9-2A0C-4F68-9440-6F813EF3CBBE}" dt="2024-11-07T10:00:03.810" v="693" actId="478"/>
          <ac:spMkLst>
            <pc:docMk/>
            <pc:sldMk cId="4284115256" sldId="422"/>
            <ac:spMk id="500" creationId="{A7AFA6FA-F676-73D3-1912-0366C70A7DE6}"/>
          </ac:spMkLst>
        </pc:spChg>
        <pc:spChg chg="del">
          <ac:chgData name="Helen Gold" userId="cbd4ef97bfbbfd29" providerId="LiveId" clId="{642984E9-2A0C-4F68-9440-6F813EF3CBBE}" dt="2024-11-07T10:00:03.810" v="693" actId="478"/>
          <ac:spMkLst>
            <pc:docMk/>
            <pc:sldMk cId="4284115256" sldId="422"/>
            <ac:spMk id="501" creationId="{11C93115-EA44-6274-0C7C-25FD727EEA24}"/>
          </ac:spMkLst>
        </pc:spChg>
      </pc:sldChg>
      <pc:sldChg chg="modSp add mod ord">
        <pc:chgData name="Helen Gold" userId="cbd4ef97bfbbfd29" providerId="LiveId" clId="{642984E9-2A0C-4F68-9440-6F813EF3CBBE}" dt="2024-11-07T10:02:25.520" v="719" actId="14100"/>
        <pc:sldMkLst>
          <pc:docMk/>
          <pc:sldMk cId="3143595451" sldId="423"/>
        </pc:sldMkLst>
        <pc:spChg chg="mod">
          <ac:chgData name="Helen Gold" userId="cbd4ef97bfbbfd29" providerId="LiveId" clId="{642984E9-2A0C-4F68-9440-6F813EF3CBBE}" dt="2024-11-07T10:02:25.520" v="719" actId="14100"/>
          <ac:spMkLst>
            <pc:docMk/>
            <pc:sldMk cId="3143595451" sldId="423"/>
            <ac:spMk id="496" creationId="{D906E689-1E98-47A3-6142-9F2795DF6967}"/>
          </ac:spMkLst>
        </pc:spChg>
        <pc:spChg chg="mod">
          <ac:chgData name="Helen Gold" userId="cbd4ef97bfbbfd29" providerId="LiveId" clId="{642984E9-2A0C-4F68-9440-6F813EF3CBBE}" dt="2024-11-07T10:01:45.402" v="711"/>
          <ac:spMkLst>
            <pc:docMk/>
            <pc:sldMk cId="3143595451" sldId="423"/>
            <ac:spMk id="501" creationId="{E4AD3F62-9A0F-6F81-589E-FD075FDE4DA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 err="1"/>
              <a:t>Emissionen</a:t>
            </a:r>
            <a:r>
              <a:rPr lang="en-US" sz="2400" cap="none" baseline="0" dirty="0"/>
              <a:t> </a:t>
            </a:r>
            <a:r>
              <a:rPr lang="en-US" sz="2400" cap="none" baseline="0" dirty="0" err="1"/>
              <a:t>nach</a:t>
            </a:r>
            <a:r>
              <a:rPr lang="en-US" sz="2400" cap="none" baseline="0" dirty="0"/>
              <a:t> </a:t>
            </a:r>
            <a:r>
              <a:rPr lang="en-US" sz="2400" cap="none" baseline="0" dirty="0" err="1"/>
              <a:t>Bereichen</a:t>
            </a:r>
            <a:r>
              <a:rPr lang="en-US" sz="2400" cap="none" baseline="0" dirty="0"/>
              <a:t>  </a:t>
            </a:r>
            <a:br>
              <a:rPr lang="en-US" sz="2400" cap="none" baseline="0" dirty="0"/>
            </a:br>
            <a:r>
              <a:rPr lang="en-US" sz="2400" cap="none" baseline="0" dirty="0"/>
              <a:t>(2019)</a:t>
            </a:r>
          </a:p>
        </c:rich>
      </c:tx>
      <c:layout>
        <c:manualLayout>
          <c:xMode val="edge"/>
          <c:yMode val="edge"/>
          <c:x val="0.21792168674698792"/>
          <c:y val="1.5856236126573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838665686367517"/>
          <c:y val="0.27653275804744565"/>
          <c:w val="0.58858825064035669"/>
          <c:h val="0.61969754042310177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3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baseline="0" dirty="0" err="1"/>
              <a:t>Emissionen</a:t>
            </a:r>
            <a:r>
              <a:rPr lang="en-US" sz="2400" cap="none" baseline="0" dirty="0"/>
              <a:t> </a:t>
            </a:r>
            <a:r>
              <a:rPr lang="en-US" sz="2400" cap="none" baseline="0" dirty="0" err="1"/>
              <a:t>nach</a:t>
            </a:r>
            <a:r>
              <a:rPr lang="en-US" sz="2400" cap="none" baseline="0" dirty="0"/>
              <a:t> </a:t>
            </a:r>
            <a:r>
              <a:rPr lang="en-US" sz="2400" cap="none" baseline="0" dirty="0" err="1"/>
              <a:t>Bereichen</a:t>
            </a:r>
            <a:r>
              <a:rPr lang="en-US" sz="2400" cap="none" baseline="0" dirty="0"/>
              <a:t>  </a:t>
            </a:r>
            <a:br>
              <a:rPr lang="en-US" sz="2400" cap="none" baseline="0" dirty="0"/>
            </a:br>
            <a:r>
              <a:rPr lang="en-US" sz="2400" cap="none" baseline="0" dirty="0"/>
              <a:t>(2019)</a:t>
            </a:r>
          </a:p>
        </c:rich>
      </c:tx>
      <c:layout>
        <c:manualLayout>
          <c:xMode val="edge"/>
          <c:yMode val="edge"/>
          <c:x val="0.21792168674698792"/>
          <c:y val="1.5856236126573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838665686367517"/>
          <c:y val="0.27653275804744565"/>
          <c:w val="0.58858825064035669"/>
          <c:h val="0.61969754042310177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0.19225</cdr:x>
      <cdr:y>0.44072</cdr:y>
    </cdr:from>
    <cdr:to>
      <cdr:x>1</cdr:x>
      <cdr:y>0.50732</cdr:y>
    </cdr:to>
    <cdr:sp macro="" textlink="">
      <cdr:nvSpPr>
        <cdr:cNvPr id="12" name="Textfeld 29">
          <a:extLst xmlns:a="http://schemas.openxmlformats.org/drawingml/2006/main">
            <a:ext uri="{FF2B5EF4-FFF2-40B4-BE49-F238E27FC236}">
              <a16:creationId xmlns:a16="http://schemas.microsoft.com/office/drawing/2014/main" id="{BD69C6A4-4BA1-EB7F-00ED-5A100E0F252B}"/>
            </a:ext>
          </a:extLst>
        </cdr:cNvPr>
        <cdr:cNvSpPr txBox="1"/>
      </cdr:nvSpPr>
      <cdr:spPr bwMode="auto">
        <a:xfrm xmlns:a="http://schemas.openxmlformats.org/drawingml/2006/main">
          <a:off x="1857418" y="3258874"/>
          <a:ext cx="7804145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Montserrat Medium"/>
              <a:ea typeface="Montserrat Medium"/>
              <a:cs typeface="Montserrat Medium"/>
              <a:sym typeface="Montserrat Medium"/>
            </a:defRPr>
          </a:lvl9pPr>
        </a:lstStyle>
        <a:p xmlns:a="http://schemas.openxmlformats.org/drawingml/2006/main">
          <a:pPr rtl="0">
            <a:defRPr/>
          </a:pPr>
          <a:r>
            <a:rPr lang="de-DE" cap="none" dirty="0">
              <a:latin typeface="+mn-lt"/>
            </a:rPr>
            <a:t>g</a:t>
          </a:r>
          <a:r>
            <a:rPr lang="de-DE" sz="2600" cap="none" dirty="0">
              <a:latin typeface="+mn-lt"/>
            </a:rPr>
            <a:t>eringen weiteren Abstimmungsbedarf</a:t>
          </a:r>
        </a:p>
      </cdr:txBody>
    </cdr:sp>
  </cdr:relSizeAnchor>
  <cdr:relSizeAnchor xmlns:cdr="http://schemas.openxmlformats.org/drawingml/2006/chartDrawing">
    <cdr:from>
      <cdr:x>0.12878</cdr:x>
      <cdr:y>0.43182</cdr:y>
    </cdr:from>
    <cdr:to>
      <cdr:x>0.18468</cdr:x>
      <cdr:y>0.50484</cdr:y>
    </cdr:to>
    <cdr:sp macro="" textlink="">
      <cdr:nvSpPr>
        <cdr:cNvPr id="13" name="Ellipse 12">
          <a:extLst xmlns:a="http://schemas.openxmlformats.org/drawingml/2006/main">
            <a:ext uri="{FF2B5EF4-FFF2-40B4-BE49-F238E27FC236}">
              <a16:creationId xmlns:a16="http://schemas.microsoft.com/office/drawing/2014/main" id="{CBBE3C45-57EB-A2E9-1BA9-5037D799B2BA}"/>
            </a:ext>
          </a:extLst>
        </cdr:cNvPr>
        <cdr:cNvSpPr/>
      </cdr:nvSpPr>
      <cdr:spPr bwMode="auto">
        <a:xfrm xmlns:a="http://schemas.openxmlformats.org/drawingml/2006/main">
          <a:off x="1244254" y="3193041"/>
          <a:ext cx="540000" cy="54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600" b="0" i="0" u="none" strike="noStrike" cap="all" spc="182" normalizeH="0" baseline="0">
              <a:ln>
                <a:noFill/>
              </a:ln>
              <a:solidFill>
                <a:schemeClr val="lt1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Montserrat Medium"/>
            </a:defRPr>
          </a:lvl9pPr>
        </a:lstStyle>
        <a:p xmlns:a="http://schemas.openxmlformats.org/drawingml/2006/main">
          <a:pPr algn="ctr">
            <a:defRPr/>
          </a:pPr>
          <a:endParaRPr lang="de-DE">
            <a:solidFill>
              <a:srgbClr val="00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0.19225</cdr:x>
      <cdr:y>0.44759</cdr:y>
    </cdr:from>
    <cdr:to>
      <cdr:x>1</cdr:x>
      <cdr:y>0.51419</cdr:y>
    </cdr:to>
    <cdr:sp macro="" textlink="">
      <cdr:nvSpPr>
        <cdr:cNvPr id="2" name="Textfeld 29">
          <a:extLst xmlns:a="http://schemas.openxmlformats.org/drawingml/2006/main">
            <a:ext uri="{FF2B5EF4-FFF2-40B4-BE49-F238E27FC236}">
              <a16:creationId xmlns:a16="http://schemas.microsoft.com/office/drawing/2014/main" id="{6CD43418-ED07-A123-1214-63394E9AE02C}"/>
            </a:ext>
          </a:extLst>
        </cdr:cNvPr>
        <cdr:cNvSpPr txBox="1"/>
      </cdr:nvSpPr>
      <cdr:spPr bwMode="auto">
        <a:xfrm xmlns:a="http://schemas.openxmlformats.org/drawingml/2006/main">
          <a:off x="1857418" y="3309674"/>
          <a:ext cx="7804145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>
            <a:defRPr/>
          </a:pPr>
          <a:r>
            <a:rPr lang="de-DE" sz="2600" dirty="0"/>
            <a:t>mittleren Abstimmungsbedarf</a:t>
          </a:r>
        </a:p>
      </cdr:txBody>
    </cdr:sp>
  </cdr:relSizeAnchor>
  <cdr:relSizeAnchor xmlns:cdr="http://schemas.openxmlformats.org/drawingml/2006/chartDrawing">
    <cdr:from>
      <cdr:x>0.13404</cdr:x>
      <cdr:y>0.43869</cdr:y>
    </cdr:from>
    <cdr:to>
      <cdr:x>0.18993</cdr:x>
      <cdr:y>0.51171</cdr:y>
    </cdr:to>
    <cdr:sp macro="" textlink="">
      <cdr:nvSpPr>
        <cdr:cNvPr id="3" name="Ellipse 2">
          <a:extLst xmlns:a="http://schemas.openxmlformats.org/drawingml/2006/main">
            <a:ext uri="{FF2B5EF4-FFF2-40B4-BE49-F238E27FC236}">
              <a16:creationId xmlns:a16="http://schemas.microsoft.com/office/drawing/2014/main" id="{5C12E2BB-0189-C895-7CFF-7A273BBCB12E}"/>
            </a:ext>
          </a:extLst>
        </cdr:cNvPr>
        <cdr:cNvSpPr/>
      </cdr:nvSpPr>
      <cdr:spPr bwMode="auto">
        <a:xfrm xmlns:a="http://schemas.openxmlformats.org/drawingml/2006/main">
          <a:off x="1295054" y="3243841"/>
          <a:ext cx="540000" cy="540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endParaRPr lang="de-DE">
            <a:solidFill>
              <a:srgbClr val="00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725F-40B8-EEC9-252C-117FEB4D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153D63-FD06-497B-8426-B62F09957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24F7601-06A7-9A06-8E0B-628F5861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100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48FD9-CFE5-E7F5-2941-96DF15C2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A7771-1EC0-FA2D-6C37-8F82517EF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4E40786-5651-6687-615E-5C7C1C7DA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84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DA181-125C-E6F6-9080-6BA9EA47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0AB40B-FC0D-E05D-8337-BCC231671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357342-5453-8B0B-E4D2-CDB992108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19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7970-4DA3-6A42-AFD0-9A970CABE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B94837-6C32-AE27-8C3E-7B419372E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793BA63-7023-B2F6-40F5-363F32A60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48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A789-DF22-2348-893B-C02D456F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F0CE2B-A593-8C44-989D-8F00777E5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CAD5B90-A610-85C2-E647-E463C4241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116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01C87-CF66-EE2D-EF96-54B31958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7FE816-6241-137E-AB89-FD7B9BF97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F73A8F4-24DC-ED4A-E90F-9807949EC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90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2BCF-2928-9029-96CE-2E9811A4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7EB457F-B9B0-0294-8FFF-6C094B540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41B9129-CCBB-EC9E-8497-96826C71B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679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CF1D6-99CE-CE26-3A0A-B6688936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659AD79-D7FB-9216-903E-C5F27D762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AC5D671-91A4-BE94-6693-9B70FACA2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091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691AC-ED57-674B-B535-C03FFECCE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DD83AF-EA8D-7F20-A427-A4ABD068F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ACB5496-958A-4F93-BCEE-CE8D00FAA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58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E7BAE-FFAC-CDB0-8473-B247E48A6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2E9DB4-85EE-8F58-384C-B2FD3549A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8870C4-2619-9BD0-A3B7-C724264B8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92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55A4-FB67-C0EB-C242-3612516B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174F59-B666-F543-F5C1-AFDD48610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B8632CB-9FC7-60CA-6497-9A15AAF2C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89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32F9B-90A5-137E-5FBE-17C4C520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15F7134-B17E-8787-C3C4-19BEAC2BA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AC73B9-472F-AFA3-34D4-68C2D9722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82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349B1-A3D6-CCDD-660D-19B77A289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181EEF-BABE-75C7-E01B-80A980C95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8B0549-D63A-68F1-79BD-B8A73582A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57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5D2C-C9DE-4BED-02C0-DC35F079C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A5CC9B3-4A4C-1B36-3077-6675262CE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92B2332-D1FB-65DA-D2A7-F4AD71DA6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20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F7F5C-8CB4-8F82-347F-2A54CEE6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F69D491-9733-068A-5F0C-5C30CF45D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B9F0E3-A3AF-A983-BA7C-924381613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08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6337E-F3E8-A49A-EEEE-DEDE74732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75D8A2-A66F-9D3C-9E43-F70DDC921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D88228-CE85-5050-E8CD-018D11332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618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9B3AB-67C3-63E8-6EB6-FFA9A03D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15EAA8F-319E-9397-C22A-58D198DF0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BEF691F-589D-9178-B407-098EF71FC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16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9pPr>
    </p:titleStyle>
    <p:bodyStyle>
      <a:lvl1pPr marL="6604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1pPr>
      <a:lvl2pPr marL="12700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2pPr>
      <a:lvl3pPr marL="18796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3pPr>
      <a:lvl4pPr marL="24892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4pPr>
      <a:lvl5pPr marL="30988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5pPr>
      <a:lvl6pPr marL="37084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6pPr>
      <a:lvl7pPr marL="43180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7pPr>
      <a:lvl8pPr marL="49276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8pPr>
      <a:lvl9pPr marL="5537200" marR="0" indent="-66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E4002C"/>
        </a:buClr>
        <a:buSzPct val="123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Montserrat Regular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ien"/>
          <p:cNvSpPr/>
          <p:nvPr/>
        </p:nvSpPr>
        <p:spPr>
          <a:xfrm flipV="1">
            <a:off x="1194969" y="4343533"/>
            <a:ext cx="1" cy="2900880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461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281" y="955870"/>
            <a:ext cx="5487668" cy="1361506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Untertitel 2 mit langen Informationen…"/>
          <p:cNvSpPr txBox="1"/>
          <p:nvPr/>
        </p:nvSpPr>
        <p:spPr>
          <a:xfrm>
            <a:off x="1090948" y="7593162"/>
            <a:ext cx="21428070" cy="1897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/>
            </a:pPr>
            <a:r>
              <a:rPr lang="de-DE" sz="3200" cap="none" dirty="0"/>
              <a:t>Standardisierung, Weiterentwi</a:t>
            </a:r>
            <a:r>
              <a:rPr lang="de-DE" sz="3200" b="1" u="sng" cap="none" dirty="0"/>
              <a:t>c</a:t>
            </a:r>
            <a:r>
              <a:rPr lang="de-DE" sz="3200" cap="none" dirty="0"/>
              <a:t>klung und </a:t>
            </a:r>
          </a:p>
          <a:p>
            <a:pPr>
              <a:defRPr/>
            </a:pPr>
            <a:r>
              <a:rPr lang="de-DE" sz="3200" cap="none" dirty="0"/>
              <a:t>K</a:t>
            </a:r>
            <a:r>
              <a:rPr lang="de-DE" sz="3200" b="1" u="sng" cap="none" dirty="0"/>
              <a:t>o</a:t>
            </a:r>
            <a:r>
              <a:rPr lang="de-DE" sz="3200" cap="none" dirty="0"/>
              <a:t>mm</a:t>
            </a:r>
            <a:r>
              <a:rPr lang="de-DE" sz="3200" b="1" u="sng" cap="none" dirty="0"/>
              <a:t>u</a:t>
            </a:r>
            <a:r>
              <a:rPr lang="de-DE" sz="3200" cap="none" dirty="0"/>
              <a:t>nikation vo</a:t>
            </a:r>
            <a:r>
              <a:rPr lang="de-DE" sz="3200" b="1" u="sng" cap="none" dirty="0"/>
              <a:t>n</a:t>
            </a:r>
            <a:r>
              <a:rPr lang="de-DE" sz="3200" cap="none" dirty="0"/>
              <a:t> </a:t>
            </a:r>
            <a:r>
              <a:rPr lang="de-DE" sz="3200" b="1" u="sng" cap="none" dirty="0"/>
              <a:t>T</a:t>
            </a:r>
            <a:r>
              <a:rPr lang="de-DE" sz="3200" cap="none" dirty="0"/>
              <a:t>reibhausgasen</a:t>
            </a:r>
          </a:p>
          <a:p>
            <a:pPr>
              <a:defRPr/>
            </a:pPr>
            <a:r>
              <a:rPr lang="de-DE" sz="3200" cap="none" dirty="0"/>
              <a:t>niedersächsischer Hoch</a:t>
            </a:r>
            <a:r>
              <a:rPr lang="de-DE" sz="3200" b="1" u="sng" cap="none" dirty="0"/>
              <a:t>s</a:t>
            </a:r>
            <a:r>
              <a:rPr lang="de-DE" sz="3200" cap="none" dirty="0"/>
              <a:t>chulen</a:t>
            </a:r>
            <a:endParaRPr lang="de-DE" cap="none" dirty="0"/>
          </a:p>
        </p:txBody>
      </p:sp>
      <p:sp>
        <p:nvSpPr>
          <p:cNvPr id="463" name="Titel der Präsentation"/>
          <p:cNvSpPr txBox="1">
            <a:spLocks noGrp="1"/>
          </p:cNvSpPr>
          <p:nvPr>
            <p:ph type="title" idx="4294967295"/>
          </p:nvPr>
        </p:nvSpPr>
        <p:spPr>
          <a:xfrm>
            <a:off x="1807302" y="4098054"/>
            <a:ext cx="20754303" cy="1897857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r>
              <a:rPr lang="de-DE" dirty="0"/>
              <a:t>Workshop - Ergebnisse</a:t>
            </a:r>
            <a:endParaRPr dirty="0"/>
          </a:p>
        </p:txBody>
      </p:sp>
      <p:sp>
        <p:nvSpPr>
          <p:cNvPr id="464" name="Untertitel…"/>
          <p:cNvSpPr txBox="1">
            <a:spLocks noGrp="1"/>
          </p:cNvSpPr>
          <p:nvPr>
            <p:ph type="body" sz="quarter" idx="4294967295"/>
          </p:nvPr>
        </p:nvSpPr>
        <p:spPr>
          <a:xfrm>
            <a:off x="1814848" y="5812449"/>
            <a:ext cx="20754303" cy="1862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 err="1"/>
              <a:t>HochNiNa</a:t>
            </a:r>
            <a:r>
              <a:rPr lang="de-DE" dirty="0"/>
              <a:t> </a:t>
            </a:r>
            <a:r>
              <a:rPr lang="de-DE" sz="5400" dirty="0"/>
              <a:t>Jahrestagung 2024 | Hochschule Hannover</a:t>
            </a:r>
          </a:p>
          <a:p>
            <a:pPr marL="0" indent="0">
              <a:buNone/>
            </a:pPr>
            <a:r>
              <a:rPr lang="de-DE" sz="5400" dirty="0"/>
              <a:t>COUNTS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65" name="Datum"/>
          <p:cNvSpPr txBox="1"/>
          <p:nvPr/>
        </p:nvSpPr>
        <p:spPr>
          <a:xfrm>
            <a:off x="1083228" y="840241"/>
            <a:ext cx="3289631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defRPr sz="2000" spc="140"/>
            </a:lvl1pPr>
          </a:lstStyle>
          <a:p>
            <a:r>
              <a:rPr lang="de-DE" dirty="0"/>
              <a:t>18.04.2024</a:t>
            </a:r>
            <a:endParaRPr dirty="0"/>
          </a:p>
        </p:txBody>
      </p:sp>
      <p:sp>
        <p:nvSpPr>
          <p:cNvPr id="466" name="Name Nachname • Name Nachname • Name Nachname"/>
          <p:cNvSpPr txBox="1"/>
          <p:nvPr/>
        </p:nvSpPr>
        <p:spPr>
          <a:xfrm>
            <a:off x="1092199" y="12009877"/>
            <a:ext cx="2197100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rPr lang="de-DE" dirty="0"/>
              <a:t>M.A. Judith Wehrend</a:t>
            </a:r>
            <a:endParaRPr dirty="0"/>
          </a:p>
        </p:txBody>
      </p:sp>
      <p:pic>
        <p:nvPicPr>
          <p:cNvPr id="2" name="Bild" descr="Bild">
            <a:extLst>
              <a:ext uri="{FF2B5EF4-FFF2-40B4-BE49-F238E27FC236}">
                <a16:creationId xmlns:a16="http://schemas.microsoft.com/office/drawing/2014/main" id="{B6F94FF8-D862-DA51-CF6F-88AE3D202FED}"/>
              </a:ext>
            </a:extLst>
          </p:cNvPr>
          <p:cNvPicPr/>
          <p:nvPr/>
        </p:nvPicPr>
        <p:blipFill rotWithShape="1">
          <a:blip r:embed="rId3"/>
          <a:srcRect r="30690" b="42568"/>
          <a:stretch/>
        </p:blipFill>
        <p:spPr>
          <a:xfrm>
            <a:off x="17793767" y="8247947"/>
            <a:ext cx="6590234" cy="5468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46AEA-A8EE-76D1-5D0A-1D92DAFD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A3CC1335-F2E0-97AD-C1C3-0057FEB615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961FB27B-8095-112A-7E72-0565752045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300" y="3080559"/>
            <a:ext cx="11061700" cy="9124029"/>
          </a:xfrm>
          <a:prstGeom prst="rect">
            <a:avLst/>
          </a:prstGeom>
        </p:spPr>
        <p:txBody>
          <a:bodyPr/>
          <a:lstStyle/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Vergleichbarkeit der Kennzahlen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Aussagekraft der Kennzahlen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Arbeitsaufwand berücksichtigen</a:t>
            </a:r>
          </a:p>
          <a:p>
            <a:pPr>
              <a:spcAft>
                <a:spcPts val="3000"/>
              </a:spcAft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Vereinheitlichung von</a:t>
            </a:r>
            <a:b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</a:b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Zeiträumen &amp; Stichtagen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Einbindung in bestehende Reporting-Abläufe</a:t>
            </a:r>
          </a:p>
          <a:p>
            <a:pPr>
              <a:spcAft>
                <a:spcPts val="3000"/>
              </a:spcAft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Gefahr der Pauschalisierung (z.B. in Rankings)</a:t>
            </a:r>
          </a:p>
          <a:p>
            <a:pPr marL="660400" marR="0" lvl="0" indent="-6604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indent="0" hangingPunct="1">
              <a:buNone/>
            </a:pPr>
            <a:endParaRPr lang="de-DE" sz="4800"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1F030876-E1A9-B842-EBA0-7FF1A5C3D316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F6A7D288-4E6E-CAC5-802B-53C6BB25D7FB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6 – Kennzahlen</a:t>
            </a:r>
          </a:p>
        </p:txBody>
      </p:sp>
      <p:sp>
        <p:nvSpPr>
          <p:cNvPr id="2" name="Stichpunkte rot…">
            <a:extLst>
              <a:ext uri="{FF2B5EF4-FFF2-40B4-BE49-F238E27FC236}">
                <a16:creationId xmlns:a16="http://schemas.microsoft.com/office/drawing/2014/main" id="{53FC83A0-95E8-F3A0-6502-326A7B466A33}"/>
              </a:ext>
            </a:extLst>
          </p:cNvPr>
          <p:cNvSpPr txBox="1">
            <a:spLocks/>
          </p:cNvSpPr>
          <p:nvPr/>
        </p:nvSpPr>
        <p:spPr>
          <a:xfrm>
            <a:off x="12743180" y="3080558"/>
            <a:ext cx="11061700" cy="9124029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Gibt es international einheitliche Kennzahlen?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Verpflichtende vs. freiwillige K.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Wie viele K. sind sinnvoll?  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Befragung v. projektbeteiligten HS zu aktuellen Erhebungen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Austausch mit </a:t>
            </a: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Expert:innen</a:t>
            </a: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indent="0">
              <a:buNone/>
            </a:pPr>
            <a:endParaRPr lang="de-DE" sz="4800" dirty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de-DE" sz="5400" dirty="0"/>
              <a:t>	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997965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3E1E8-1A4C-0EE5-4EB4-7EE6631DF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Handschrift, Whiteboard, Tinte enthält.&#10;&#10;Automatisch generierte Beschreibung">
            <a:extLst>
              <a:ext uri="{FF2B5EF4-FFF2-40B4-BE49-F238E27FC236}">
                <a16:creationId xmlns:a16="http://schemas.microsoft.com/office/drawing/2014/main" id="{6A5F2437-FD10-46C1-E260-1E0A5BEAA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372" r="3363"/>
          <a:stretch/>
        </p:blipFill>
        <p:spPr>
          <a:xfrm>
            <a:off x="5495278" y="2519131"/>
            <a:ext cx="13393444" cy="10044297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D1092832-A536-0610-8870-427ABBB903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B8BCF87A-DC16-C2CA-7703-2C4949C0C5FB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EFBEBDE3-60EC-D9B4-1476-DA86183BC7BE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7 – Mobilität</a:t>
            </a:r>
          </a:p>
        </p:txBody>
      </p:sp>
    </p:spTree>
    <p:extLst>
      <p:ext uri="{BB962C8B-B14F-4D97-AF65-F5344CB8AC3E}">
        <p14:creationId xmlns:p14="http://schemas.microsoft.com/office/powerpoint/2010/main" val="20591222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41BE3-AE10-A073-9A93-CDE7553B6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9961C8B9-2898-EC63-7B81-246714A26F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12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66D18082-C5D3-ED74-43DB-A92F05DE9E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300" y="3080559"/>
            <a:ext cx="11061700" cy="10004761"/>
          </a:xfrm>
          <a:prstGeom prst="rect">
            <a:avLst/>
          </a:prstGeom>
        </p:spPr>
        <p:txBody>
          <a:bodyPr/>
          <a:lstStyle/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Datenerhebung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Umgang mit unübersichtlicher Datenlage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Emissionsfaktoren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Digitalisierung v. Dienstreiseanträgen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None/>
              <a:tabLst/>
              <a:defRPr/>
            </a:pPr>
            <a:r>
              <a:rPr lang="de-DE" sz="4400" dirty="0"/>
              <a:t>	 	</a:t>
            </a: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 THG-Bilanzierung</a:t>
            </a:r>
            <a:b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</a:b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   			</a:t>
            </a:r>
            <a:r>
              <a:rPr lang="de-DE" sz="4400" dirty="0"/>
              <a:t>  </a:t>
            </a: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berücksichtigen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Umfrage zur Pendelmobilität</a:t>
            </a:r>
          </a:p>
          <a:p>
            <a:pPr>
              <a:spcAft>
                <a:spcPts val="1800"/>
              </a:spcAft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Wohnstandortanalyse</a:t>
            </a:r>
          </a:p>
          <a:p>
            <a:pPr>
              <a:spcAft>
                <a:spcPts val="1800"/>
              </a:spcAft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(Pendel-) Mobilität von Studierenden berücksichtigen?</a:t>
            </a:r>
          </a:p>
          <a:p>
            <a:pPr>
              <a:spcAft>
                <a:spcPts val="3000"/>
              </a:spcAft>
              <a:defRPr/>
            </a:pP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indent="0" hangingPunct="1">
              <a:buNone/>
            </a:pPr>
            <a:endParaRPr lang="de-DE" sz="4800"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EBBDCBAC-EC03-C0E3-8333-E615C8D3560F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B8466133-D807-038D-BE65-36EF04442E6E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7 – Mobilität</a:t>
            </a:r>
          </a:p>
        </p:txBody>
      </p:sp>
      <p:sp>
        <p:nvSpPr>
          <p:cNvPr id="2" name="Stichpunkte rot…">
            <a:extLst>
              <a:ext uri="{FF2B5EF4-FFF2-40B4-BE49-F238E27FC236}">
                <a16:creationId xmlns:a16="http://schemas.microsoft.com/office/drawing/2014/main" id="{70DEDA6C-BB49-43DC-D293-EED9FA66F688}"/>
              </a:ext>
            </a:extLst>
          </p:cNvPr>
          <p:cNvSpPr txBox="1">
            <a:spLocks/>
          </p:cNvSpPr>
          <p:nvPr/>
        </p:nvSpPr>
        <p:spPr>
          <a:xfrm>
            <a:off x="12743180" y="3080558"/>
            <a:ext cx="11061700" cy="10004761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Stellungnahme zur Relevanz &amp; dem ‚Warum‘ für mehr Rückhalt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Austausch mit International Office/ Verkehrsplanungsbüro/ Dienstreisestelle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Studienbedingte Auslandsaufenthalte berücksichtigen? (Exkursionen, Praktika, Auslandssemester)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None/>
              <a:tabLst/>
              <a:defRPr/>
            </a:pPr>
            <a:r>
              <a:rPr lang="de-DE" sz="4400" dirty="0"/>
              <a:t>	  </a:t>
            </a:r>
            <a:r>
              <a:rPr lang="de-DE" sz="4400" dirty="0">
                <a:sym typeface="Wingdings" panose="05000000000000000000" pitchFamily="2" charset="2"/>
              </a:rPr>
              <a:t> </a:t>
            </a: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Nur </a:t>
            </a:r>
            <a:r>
              <a:rPr kumimoji="0" lang="de-DE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Outgoings</a:t>
            </a: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/ auch Incomings?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18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Teilung in mehrere AGs/Untergruppen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indent="0">
              <a:buNone/>
            </a:pPr>
            <a:endParaRPr lang="de-DE" sz="4800" dirty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de-DE" sz="5400" dirty="0"/>
              <a:t>	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168794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14CE0-B75A-AC24-34C1-CE01DA241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 descr="Ein Bild, das Text, Handschrift, Tinte, Brief enthält.&#10;&#10;Automatisch generierte Beschreibung">
            <a:extLst>
              <a:ext uri="{FF2B5EF4-FFF2-40B4-BE49-F238E27FC236}">
                <a16:creationId xmlns:a16="http://schemas.microsoft.com/office/drawing/2014/main" id="{A54BC785-6E7B-7D43-1B67-AC1E60414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3153" r="-7" b="-4"/>
          <a:stretch/>
        </p:blipFill>
        <p:spPr>
          <a:xfrm>
            <a:off x="5495277" y="2519428"/>
            <a:ext cx="13393444" cy="10044000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79096044-02DD-456F-7CA6-2B577C8AAC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13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5D7C10D4-70A6-3AD8-AE88-F92308BD78A8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69F16469-E477-E2BD-3DD3-543CF3CB1891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8 – Bauwesen</a:t>
            </a:r>
          </a:p>
        </p:txBody>
      </p:sp>
    </p:spTree>
    <p:extLst>
      <p:ext uri="{BB962C8B-B14F-4D97-AF65-F5344CB8AC3E}">
        <p14:creationId xmlns:p14="http://schemas.microsoft.com/office/powerpoint/2010/main" val="26553148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90948-93A6-C791-F98E-F86928240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7F59D11A-75EA-7E57-B131-77A9A81730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14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B5ED6989-5689-018C-E5F5-719FAA67BB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300" y="3080559"/>
            <a:ext cx="19900900" cy="9124029"/>
          </a:xfrm>
          <a:prstGeom prst="rect">
            <a:avLst/>
          </a:prstGeom>
        </p:spPr>
        <p:txBody>
          <a:bodyPr/>
          <a:lstStyle/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Einmalig vs. Abschreiben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Material vs. finanziell bilanzieren?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Neubau/ Bestand/ Sanierungen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Abbildung Flächenbedarf &amp; -reduktion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Umsetzbarkeit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Versiegelte Flächen berücksichtigen?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Expert:innen</a:t>
            </a: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 (Architektenkammer, staatl. Baumanagement)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None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indent="0" hangingPunct="1">
              <a:buNone/>
            </a:pPr>
            <a:endParaRPr lang="de-DE" sz="4800"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5320A7A6-69BA-6177-8AB3-B7B778C583D9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2FA64A29-4007-B857-256D-69960C31410A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8 – Bauwesen</a:t>
            </a:r>
          </a:p>
        </p:txBody>
      </p:sp>
    </p:spTree>
    <p:extLst>
      <p:ext uri="{BB962C8B-B14F-4D97-AF65-F5344CB8AC3E}">
        <p14:creationId xmlns:p14="http://schemas.microsoft.com/office/powerpoint/2010/main" val="7063037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721FA-3EC7-7D76-219C-C34F2F38F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 descr="Ein Bild, das Text, Aufdruck, Allgemeine Versorgung, Papierprodukt enthält.&#10;&#10;Automatisch generierte Beschreibung">
            <a:extLst>
              <a:ext uri="{FF2B5EF4-FFF2-40B4-BE49-F238E27FC236}">
                <a16:creationId xmlns:a16="http://schemas.microsoft.com/office/drawing/2014/main" id="{A23BCD69-BEA6-1659-C703-9519D2ED9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6" y="2519428"/>
            <a:ext cx="13391999" cy="10044000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92C5A831-555A-5BC3-8EDF-6C6972EDB1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15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B5D8075A-73CB-0F55-E1E4-F797E34A90B3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75D30503-D653-1F4E-A4E0-371DFCD9E509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9 – Mensa</a:t>
            </a:r>
          </a:p>
        </p:txBody>
      </p:sp>
    </p:spTree>
    <p:extLst>
      <p:ext uri="{BB962C8B-B14F-4D97-AF65-F5344CB8AC3E}">
        <p14:creationId xmlns:p14="http://schemas.microsoft.com/office/powerpoint/2010/main" val="35457306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F402B-AE30-11C7-7461-93BD56FF8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4" descr="Ein Bild, das Text, Handschrift, Whiteboard, Design enthält.&#10;&#10;Automatisch generierte Beschreibung">
            <a:extLst>
              <a:ext uri="{FF2B5EF4-FFF2-40B4-BE49-F238E27FC236}">
                <a16:creationId xmlns:a16="http://schemas.microsoft.com/office/drawing/2014/main" id="{3C4D8A42-391C-D2FA-0D1F-BD1EC71F2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t="3703" r="1923" b="8"/>
          <a:stretch/>
        </p:blipFill>
        <p:spPr>
          <a:xfrm>
            <a:off x="5663792" y="3303984"/>
            <a:ext cx="13095422" cy="9820800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463C0998-9B05-5C64-3FFC-BB0342E416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16</a:t>
            </a:fld>
            <a:endParaRPr dirty="0"/>
          </a:p>
        </p:txBody>
      </p:sp>
      <p:sp>
        <p:nvSpPr>
          <p:cNvPr id="4" name="Linien">
            <a:extLst>
              <a:ext uri="{FF2B5EF4-FFF2-40B4-BE49-F238E27FC236}">
                <a16:creationId xmlns:a16="http://schemas.microsoft.com/office/drawing/2014/main" id="{12D0326F-AA05-5862-0FA8-9D7DFA5E4881}"/>
              </a:ext>
            </a:extLst>
          </p:cNvPr>
          <p:cNvSpPr/>
          <p:nvPr/>
        </p:nvSpPr>
        <p:spPr>
          <a:xfrm flipV="1">
            <a:off x="1194969" y="932580"/>
            <a:ext cx="1" cy="20746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Titel…">
            <a:extLst>
              <a:ext uri="{FF2B5EF4-FFF2-40B4-BE49-F238E27FC236}">
                <a16:creationId xmlns:a16="http://schemas.microsoft.com/office/drawing/2014/main" id="{EFF3D660-A5B1-4CDF-411D-E6DE7D55A120}"/>
              </a:ext>
            </a:extLst>
          </p:cNvPr>
          <p:cNvSpPr txBox="1"/>
          <p:nvPr/>
        </p:nvSpPr>
        <p:spPr>
          <a:xfrm>
            <a:off x="1832702" y="676032"/>
            <a:ext cx="20718595" cy="258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10 – Emissionsreduktion &amp; Kompensation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18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0DA55-E35B-5EC1-3CC5-C7156C6C3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43B1D26D-FAD1-0778-AA86-C53D7E8822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17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C4DFFFF3-2756-032F-2F8E-9F74F46798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299" y="3542190"/>
            <a:ext cx="11061700" cy="912402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None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Emissionsreduktion: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Wer sind Dritte?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Einverständnis von Dritten bei Veröffentlichung erforderlich?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Text- vs. datenbasiert</a:t>
            </a:r>
          </a:p>
          <a:p>
            <a:pPr marL="660400" marR="0" lvl="0" indent="-6604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indent="0" hangingPunct="1">
              <a:buNone/>
            </a:pPr>
            <a:endParaRPr lang="de-DE" sz="4800" dirty="0"/>
          </a:p>
        </p:txBody>
      </p:sp>
      <p:sp>
        <p:nvSpPr>
          <p:cNvPr id="2" name="Stichpunkte rot…">
            <a:extLst>
              <a:ext uri="{FF2B5EF4-FFF2-40B4-BE49-F238E27FC236}">
                <a16:creationId xmlns:a16="http://schemas.microsoft.com/office/drawing/2014/main" id="{6E2DC0A9-843A-C0C4-BF4B-6EC9934C85D3}"/>
              </a:ext>
            </a:extLst>
          </p:cNvPr>
          <p:cNvSpPr txBox="1">
            <a:spLocks/>
          </p:cNvSpPr>
          <p:nvPr/>
        </p:nvSpPr>
        <p:spPr>
          <a:xfrm>
            <a:off x="12743180" y="3542189"/>
            <a:ext cx="11061700" cy="9124029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None/>
              <a:tabLst/>
              <a:defRPr/>
            </a:pP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None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Kompensation: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Altbestand v. Bäumen bilanzieren?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Neuanpflanzungen berücksichtigen?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Austausch mit </a:t>
            </a: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Expert:innen</a:t>
            </a: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Montserrat Regular"/>
            </a:endParaRPr>
          </a:p>
          <a:p>
            <a:pPr marL="0" indent="0">
              <a:buNone/>
            </a:pPr>
            <a:endParaRPr lang="de-DE" sz="4800" dirty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de-DE" sz="5400" dirty="0"/>
              <a:t>	</a:t>
            </a:r>
            <a:endParaRPr lang="de-DE" sz="2400" dirty="0"/>
          </a:p>
        </p:txBody>
      </p:sp>
      <p:sp>
        <p:nvSpPr>
          <p:cNvPr id="5" name="Linien">
            <a:extLst>
              <a:ext uri="{FF2B5EF4-FFF2-40B4-BE49-F238E27FC236}">
                <a16:creationId xmlns:a16="http://schemas.microsoft.com/office/drawing/2014/main" id="{0231B7AE-1130-ED76-601F-A277CFAA9C0D}"/>
              </a:ext>
            </a:extLst>
          </p:cNvPr>
          <p:cNvSpPr/>
          <p:nvPr/>
        </p:nvSpPr>
        <p:spPr>
          <a:xfrm flipV="1">
            <a:off x="1194969" y="932580"/>
            <a:ext cx="1" cy="20746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" name="Titel…">
            <a:extLst>
              <a:ext uri="{FF2B5EF4-FFF2-40B4-BE49-F238E27FC236}">
                <a16:creationId xmlns:a16="http://schemas.microsoft.com/office/drawing/2014/main" id="{9260F7DE-E3B0-D4D1-DA60-FB52EFE08011}"/>
              </a:ext>
            </a:extLst>
          </p:cNvPr>
          <p:cNvSpPr txBox="1"/>
          <p:nvPr/>
        </p:nvSpPr>
        <p:spPr>
          <a:xfrm>
            <a:off x="1832702" y="676032"/>
            <a:ext cx="20718595" cy="258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10 – Emissionsreduktion &amp; Kompensation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1152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C042-C9EB-0285-2E79-E9CCFAFC1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F1AF11CA-4210-3F19-90BF-718E71BE28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18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D906E689-1E98-47A3-6142-9F2795DF69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299" y="3080559"/>
            <a:ext cx="21638261" cy="9124029"/>
          </a:xfrm>
          <a:prstGeom prst="rect">
            <a:avLst/>
          </a:prstGeom>
        </p:spPr>
        <p:txBody>
          <a:bodyPr/>
          <a:lstStyle/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Internationaler Vergleich? (zur HS-spezifischen THG-Bilanzierung)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Scope</a:t>
            </a: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-Zuweisung von Tierhaltung/ Landnutzung/ Schiffen…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Nachträgliche Bilanzierung von Ist-Bestand (Mobiliar, Materialien, Gebäude…)?</a:t>
            </a:r>
          </a:p>
          <a:p>
            <a:pPr marL="660400" marR="0" lvl="0" indent="-660400" algn="l" defTabSz="457200" rtl="0" eaLnBrk="1" fontAlgn="auto" latinLnBrk="0" hangingPunct="1">
              <a:spcBef>
                <a:spcPts val="0"/>
              </a:spcBef>
              <a:spcAft>
                <a:spcPts val="3000"/>
              </a:spcAft>
              <a:buClr>
                <a:srgbClr val="E4002C"/>
              </a:buClr>
              <a:buSzPct val="123000"/>
              <a:buFontTx/>
              <a:buChar char="•"/>
              <a:tabLst/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Weitere Themenfelder:</a:t>
            </a:r>
          </a:p>
          <a:p>
            <a:pPr lvl="1">
              <a:spcAft>
                <a:spcPts val="3000"/>
              </a:spcAft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Beschaffung</a:t>
            </a:r>
          </a:p>
          <a:p>
            <a:pPr lvl="1">
              <a:spcAft>
                <a:spcPts val="3000"/>
              </a:spcAft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Dienstleistung</a:t>
            </a:r>
          </a:p>
          <a:p>
            <a:pPr lvl="1">
              <a:spcAft>
                <a:spcPts val="3000"/>
              </a:spcAft>
              <a:defRPr/>
            </a:pPr>
            <a:r>
              <a:rPr kumimoji="0" lang="de-D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Montserrat Regular"/>
              </a:rPr>
              <a:t>Homeoffice-Pauschale</a:t>
            </a:r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38549E5F-F5F3-F97C-67D6-A56516F527B4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E4AD3F62-9A0F-6F81-589E-FD075FDE4DAE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Weitere Fragen</a:t>
            </a:r>
          </a:p>
        </p:txBody>
      </p:sp>
    </p:spTree>
    <p:extLst>
      <p:ext uri="{BB962C8B-B14F-4D97-AF65-F5344CB8AC3E}">
        <p14:creationId xmlns:p14="http://schemas.microsoft.com/office/powerpoint/2010/main" val="31435954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382BC-4702-B839-1466-7EFB3099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">
            <a:extLst>
              <a:ext uri="{FF2B5EF4-FFF2-40B4-BE49-F238E27FC236}">
                <a16:creationId xmlns:a16="http://schemas.microsoft.com/office/drawing/2014/main" id="{3D8D1817-1EFD-8319-04EC-776BEA7C45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109373" y="12666219"/>
            <a:ext cx="1081607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86CB4B4D-7CA3-9044-876B-883B54F8677D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93C8F9A-ADFE-E8FF-5D8B-A30349980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223823"/>
              </p:ext>
            </p:extLst>
          </p:nvPr>
        </p:nvGraphicFramePr>
        <p:xfrm>
          <a:off x="1913453" y="4596439"/>
          <a:ext cx="9661563" cy="739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ebene 1…">
            <a:extLst>
              <a:ext uri="{FF2B5EF4-FFF2-40B4-BE49-F238E27FC236}">
                <a16:creationId xmlns:a16="http://schemas.microsoft.com/office/drawing/2014/main" id="{29105C6B-3B8F-6396-6355-518ACB6004BE}"/>
              </a:ext>
            </a:extLst>
          </p:cNvPr>
          <p:cNvSpPr txBox="1">
            <a:spLocks/>
          </p:cNvSpPr>
          <p:nvPr/>
        </p:nvSpPr>
        <p:spPr>
          <a:xfrm>
            <a:off x="1953497" y="4651278"/>
            <a:ext cx="9991892" cy="6686070"/>
          </a:xfrm>
          <a:prstGeom prst="rect">
            <a:avLst/>
          </a:prstGeom>
        </p:spPr>
        <p:txBody>
          <a:bodyPr/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r>
              <a:rPr lang="de-DE" sz="3600" dirty="0"/>
              <a:t>Bis zu 3 Punkte pro „Empfehlung“</a:t>
            </a:r>
          </a:p>
          <a:p>
            <a:endParaRPr lang="de-DE" sz="3600" dirty="0"/>
          </a:p>
          <a:p>
            <a:r>
              <a:rPr lang="de-DE" sz="3600" dirty="0"/>
              <a:t>Ich sehe:</a:t>
            </a:r>
          </a:p>
          <a:p>
            <a:r>
              <a:rPr lang="de-DE" sz="3600" dirty="0"/>
              <a:t>			</a:t>
            </a:r>
            <a:endParaRPr lang="de-DE" sz="2800" dirty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de-DE" sz="4000" dirty="0"/>
              <a:t>	</a:t>
            </a:r>
            <a:endParaRPr lang="de-DE" dirty="0"/>
          </a:p>
        </p:txBody>
      </p:sp>
      <p:sp>
        <p:nvSpPr>
          <p:cNvPr id="6" name="Linien">
            <a:extLst>
              <a:ext uri="{FF2B5EF4-FFF2-40B4-BE49-F238E27FC236}">
                <a16:creationId xmlns:a16="http://schemas.microsoft.com/office/drawing/2014/main" id="{81CEB6E2-A33F-2AEC-0BFB-9C739F6AF002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19A28E08-A62F-90CD-BE42-4C8905855C7C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Stimmungsbild</a:t>
            </a:r>
            <a:endParaRPr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237D13B-7C9A-22B8-C61C-E95CAB38C282}"/>
              </a:ext>
            </a:extLst>
          </p:cNvPr>
          <p:cNvSpPr/>
          <p:nvPr/>
        </p:nvSpPr>
        <p:spPr bwMode="auto">
          <a:xfrm>
            <a:off x="5846617" y="2770077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DB8C1B8-6731-824A-CEFC-8DF404A805C4}"/>
              </a:ext>
            </a:extLst>
          </p:cNvPr>
          <p:cNvSpPr/>
          <p:nvPr/>
        </p:nvSpPr>
        <p:spPr bwMode="auto">
          <a:xfrm>
            <a:off x="17025384" y="2881784"/>
            <a:ext cx="1440000" cy="14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FF33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33BD875-CDD0-F91A-F495-E5F441C904C2}"/>
              </a:ext>
            </a:extLst>
          </p:cNvPr>
          <p:cNvSpPr/>
          <p:nvPr/>
        </p:nvSpPr>
        <p:spPr bwMode="auto">
          <a:xfrm>
            <a:off x="1953491" y="6376320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C1A1DFC-097D-D04B-507E-CA59A35A5443}"/>
              </a:ext>
            </a:extLst>
          </p:cNvPr>
          <p:cNvSpPr/>
          <p:nvPr/>
        </p:nvSpPr>
        <p:spPr bwMode="auto">
          <a:xfrm>
            <a:off x="2555599" y="6376320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ABD2AFA-AD05-47D6-3DDF-9C06EC2FF6E9}"/>
              </a:ext>
            </a:extLst>
          </p:cNvPr>
          <p:cNvSpPr/>
          <p:nvPr/>
        </p:nvSpPr>
        <p:spPr bwMode="auto">
          <a:xfrm>
            <a:off x="3157707" y="6376320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>
              <a:solidFill>
                <a:srgbClr val="00FF00"/>
              </a:solidFill>
            </a:endParaRPr>
          </a:p>
        </p:txBody>
      </p:sp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64D5EFD0-2580-2D3D-2C8A-049264D7B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18349"/>
              </p:ext>
            </p:extLst>
          </p:nvPr>
        </p:nvGraphicFramePr>
        <p:xfrm>
          <a:off x="12711960" y="4596438"/>
          <a:ext cx="9661563" cy="739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Ellipse 27">
            <a:extLst>
              <a:ext uri="{FF2B5EF4-FFF2-40B4-BE49-F238E27FC236}">
                <a16:creationId xmlns:a16="http://schemas.microsoft.com/office/drawing/2014/main" id="{CC2F3CC9-CB66-3B66-1B71-E9108502135F}"/>
              </a:ext>
            </a:extLst>
          </p:cNvPr>
          <p:cNvSpPr/>
          <p:nvPr/>
        </p:nvSpPr>
        <p:spPr bwMode="auto">
          <a:xfrm>
            <a:off x="2576944" y="7082900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BBE3C45-57EB-A2E9-1BA9-5037D799B2BA}"/>
              </a:ext>
            </a:extLst>
          </p:cNvPr>
          <p:cNvSpPr/>
          <p:nvPr/>
        </p:nvSpPr>
        <p:spPr bwMode="auto">
          <a:xfrm>
            <a:off x="3151343" y="7082900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D69C6A4-4BA1-EB7F-00ED-5A100E0F252B}"/>
              </a:ext>
            </a:extLst>
          </p:cNvPr>
          <p:cNvSpPr txBox="1"/>
          <p:nvPr/>
        </p:nvSpPr>
        <p:spPr bwMode="auto">
          <a:xfrm>
            <a:off x="3770872" y="6388821"/>
            <a:ext cx="7804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de-DE" cap="none" dirty="0">
                <a:latin typeface="+mn-lt"/>
              </a:rPr>
              <a:t>keinen weiteren Abstimmungsbedarf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89E952D-FC7C-B250-1D39-E956EA1ADC91}"/>
              </a:ext>
            </a:extLst>
          </p:cNvPr>
          <p:cNvSpPr txBox="1"/>
          <p:nvPr/>
        </p:nvSpPr>
        <p:spPr bwMode="auto">
          <a:xfrm>
            <a:off x="3770871" y="7122067"/>
            <a:ext cx="711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de-DE" cap="none" dirty="0">
                <a:latin typeface="+mn-lt"/>
              </a:rPr>
              <a:t>sehr geringen Abstimmungsbedarf</a:t>
            </a:r>
          </a:p>
        </p:txBody>
      </p:sp>
      <p:sp>
        <p:nvSpPr>
          <p:cNvPr id="34" name="Foliennummer">
            <a:extLst>
              <a:ext uri="{FF2B5EF4-FFF2-40B4-BE49-F238E27FC236}">
                <a16:creationId xmlns:a16="http://schemas.microsoft.com/office/drawing/2014/main" id="{52A106A8-225D-913E-02E3-A5DFE82D9680}"/>
              </a:ext>
            </a:extLst>
          </p:cNvPr>
          <p:cNvSpPr txBox="1"/>
          <p:nvPr/>
        </p:nvSpPr>
        <p:spPr>
          <a:xfrm>
            <a:off x="32932369" y="13007214"/>
            <a:ext cx="1081607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all" spc="182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86CB4B4D-7CA3-9044-876B-883B54F8677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6" name="Textebene 1…">
            <a:extLst>
              <a:ext uri="{FF2B5EF4-FFF2-40B4-BE49-F238E27FC236}">
                <a16:creationId xmlns:a16="http://schemas.microsoft.com/office/drawing/2014/main" id="{689FC1AB-C6B6-430F-5B69-13D461B03669}"/>
              </a:ext>
            </a:extLst>
          </p:cNvPr>
          <p:cNvSpPr txBox="1">
            <a:spLocks/>
          </p:cNvSpPr>
          <p:nvPr/>
        </p:nvSpPr>
        <p:spPr>
          <a:xfrm>
            <a:off x="12715148" y="4682163"/>
            <a:ext cx="9991892" cy="6686070"/>
          </a:xfrm>
          <a:prstGeom prst="rect">
            <a:avLst/>
          </a:prstGeom>
        </p:spPr>
        <p:txBody>
          <a:bodyPr/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r>
              <a:rPr lang="de-DE" sz="3600" dirty="0"/>
              <a:t>Bis zu 3 Punkte pro „Empfehlung“</a:t>
            </a:r>
          </a:p>
          <a:p>
            <a:endParaRPr lang="de-DE" sz="3600" dirty="0"/>
          </a:p>
          <a:p>
            <a:r>
              <a:rPr lang="de-DE" sz="3600" dirty="0"/>
              <a:t>Ich sehe:</a:t>
            </a:r>
          </a:p>
          <a:p>
            <a:r>
              <a:rPr lang="de-DE" sz="3600" dirty="0"/>
              <a:t>			</a:t>
            </a:r>
            <a:endParaRPr lang="de-DE" sz="2800" dirty="0"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de-DE" sz="4000" dirty="0"/>
              <a:t>	</a:t>
            </a:r>
            <a:endParaRPr lang="de-DE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90222EA-E93B-2D80-DF8A-8874F5B54D6A}"/>
              </a:ext>
            </a:extLst>
          </p:cNvPr>
          <p:cNvSpPr/>
          <p:nvPr/>
        </p:nvSpPr>
        <p:spPr bwMode="auto">
          <a:xfrm>
            <a:off x="12776487" y="6442995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5D3DF68-3528-55F9-A12D-9937DB841FAC}"/>
              </a:ext>
            </a:extLst>
          </p:cNvPr>
          <p:cNvSpPr/>
          <p:nvPr/>
        </p:nvSpPr>
        <p:spPr bwMode="auto">
          <a:xfrm>
            <a:off x="13378595" y="6442995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9DE8A7B-ADB7-0FE1-C026-B3FE03B51683}"/>
              </a:ext>
            </a:extLst>
          </p:cNvPr>
          <p:cNvSpPr/>
          <p:nvPr/>
        </p:nvSpPr>
        <p:spPr bwMode="auto">
          <a:xfrm>
            <a:off x="13980703" y="6442995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>
              <a:solidFill>
                <a:srgbClr val="00FF00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B0D7D04-8AA3-BC6D-4454-28FCB1A58B8C}"/>
              </a:ext>
            </a:extLst>
          </p:cNvPr>
          <p:cNvSpPr/>
          <p:nvPr/>
        </p:nvSpPr>
        <p:spPr bwMode="auto">
          <a:xfrm>
            <a:off x="13399940" y="7149575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77A8430-8697-1B00-88A6-597F291AB3D9}"/>
              </a:ext>
            </a:extLst>
          </p:cNvPr>
          <p:cNvSpPr/>
          <p:nvPr/>
        </p:nvSpPr>
        <p:spPr bwMode="auto">
          <a:xfrm>
            <a:off x="13974339" y="7149575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FF00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C5E2EB9-7B87-2DF5-3A34-90EEB2EA2B36}"/>
              </a:ext>
            </a:extLst>
          </p:cNvPr>
          <p:cNvSpPr txBox="1"/>
          <p:nvPr/>
        </p:nvSpPr>
        <p:spPr bwMode="auto">
          <a:xfrm>
            <a:off x="14593868" y="6455496"/>
            <a:ext cx="7804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de-DE" cap="none" dirty="0">
                <a:latin typeface="+mn-lt"/>
              </a:rPr>
              <a:t>sehr hohen Abstimmungsbedarf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D9905D7-E608-B50E-B918-AF5547DBF82E}"/>
              </a:ext>
            </a:extLst>
          </p:cNvPr>
          <p:cNvSpPr txBox="1"/>
          <p:nvPr/>
        </p:nvSpPr>
        <p:spPr bwMode="auto">
          <a:xfrm>
            <a:off x="14593867" y="7188742"/>
            <a:ext cx="711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de-DE" cap="none" dirty="0">
                <a:latin typeface="+mn-lt"/>
              </a:rPr>
              <a:t>hohen Abstimmungsbedarf</a:t>
            </a:r>
          </a:p>
        </p:txBody>
      </p:sp>
    </p:spTree>
    <p:extLst>
      <p:ext uri="{BB962C8B-B14F-4D97-AF65-F5344CB8AC3E}">
        <p14:creationId xmlns:p14="http://schemas.microsoft.com/office/powerpoint/2010/main" val="33657650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92BD-EAB1-6D4B-4B75-33B80391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C8852EFA-8346-3565-664A-00FCDE51EF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496" name="Stichpunkte rot…">
            <a:extLst>
              <a:ext uri="{FF2B5EF4-FFF2-40B4-BE49-F238E27FC236}">
                <a16:creationId xmlns:a16="http://schemas.microsoft.com/office/drawing/2014/main" id="{D6B3ED54-0829-7608-EA12-F598987447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0300" y="3080559"/>
            <a:ext cx="11061700" cy="9124029"/>
          </a:xfrm>
          <a:prstGeom prst="rect">
            <a:avLst/>
          </a:prstGeom>
        </p:spPr>
        <p:txBody>
          <a:bodyPr/>
          <a:lstStyle/>
          <a:p>
            <a:pPr marL="914400" indent="-914400" hangingPunct="1">
              <a:spcAft>
                <a:spcPts val="1800"/>
              </a:spcAft>
              <a:buFont typeface="+mj-lt"/>
              <a:buAutoNum type="arabicPeriod"/>
            </a:pPr>
            <a:r>
              <a:rPr lang="de-DE" sz="4800" dirty="0"/>
              <a:t>Worin oder warum seht ihr Abstimmungsbedarf bei dieser Empfehlung?</a:t>
            </a:r>
          </a:p>
          <a:p>
            <a:pPr marL="914400" indent="-914400" hangingPunct="1">
              <a:spcAft>
                <a:spcPts val="1800"/>
              </a:spcAft>
              <a:buFont typeface="+mj-lt"/>
              <a:buAutoNum type="arabicPeriod"/>
            </a:pPr>
            <a:r>
              <a:rPr lang="de-DE" sz="4800" dirty="0"/>
              <a:t>Was ist es für ein Abstimmungsbedarf?</a:t>
            </a:r>
          </a:p>
          <a:p>
            <a:pPr marL="1524000" lvl="1" indent="-914400">
              <a:spcAft>
                <a:spcPts val="1800"/>
              </a:spcAft>
              <a:buFont typeface="+mj-lt"/>
              <a:buAutoNum type="alphaLcPeriod"/>
            </a:pPr>
            <a:r>
              <a:rPr lang="de-DE" sz="4800" dirty="0"/>
              <a:t>Inhaltlicher Natur </a:t>
            </a:r>
            <a:br>
              <a:rPr lang="de-DE" sz="4800" dirty="0"/>
            </a:br>
            <a:r>
              <a:rPr lang="de-DE" sz="4800" dirty="0"/>
              <a:t>(z.B. Herleitung oder Sinnhaftigkeit)</a:t>
            </a:r>
          </a:p>
          <a:p>
            <a:pPr marL="1524000" lvl="1" indent="-914400">
              <a:spcAft>
                <a:spcPts val="1800"/>
              </a:spcAft>
              <a:buFont typeface="+mj-lt"/>
              <a:buAutoNum type="alphaLcPeriod"/>
            </a:pPr>
            <a:r>
              <a:rPr lang="de-DE" sz="4800" dirty="0"/>
              <a:t>Struktureller Natur </a:t>
            </a:r>
            <a:br>
              <a:rPr lang="de-DE" sz="4800" dirty="0"/>
            </a:br>
            <a:r>
              <a:rPr lang="de-DE" sz="4800" dirty="0"/>
              <a:t>(z.B. Umsetzbarkeit)</a:t>
            </a:r>
          </a:p>
          <a:p>
            <a:pPr marL="1524000" lvl="1" indent="-914400">
              <a:spcAft>
                <a:spcPts val="1800"/>
              </a:spcAft>
              <a:buFont typeface="+mj-lt"/>
              <a:buAutoNum type="alphaLcPeriod"/>
            </a:pPr>
            <a:r>
              <a:rPr lang="de-DE" sz="4800" dirty="0"/>
              <a:t>Sonstiger Natur: ____</a:t>
            </a:r>
          </a:p>
          <a:p>
            <a:pPr marL="0" indent="0" hangingPunct="1">
              <a:buNone/>
            </a:pPr>
            <a:endParaRPr lang="de-DE" sz="4800"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BDC49E2E-980C-E3F9-D4E7-2B1721BE989D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1A52F569-5E33-4433-7AA4-A472E225A82E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Workshop-Phase</a:t>
            </a:r>
            <a:endParaRPr dirty="0"/>
          </a:p>
        </p:txBody>
      </p:sp>
      <p:sp>
        <p:nvSpPr>
          <p:cNvPr id="2" name="Stichpunkte rot…">
            <a:extLst>
              <a:ext uri="{FF2B5EF4-FFF2-40B4-BE49-F238E27FC236}">
                <a16:creationId xmlns:a16="http://schemas.microsoft.com/office/drawing/2014/main" id="{3D25525E-5A13-1899-9E04-461985FA9236}"/>
              </a:ext>
            </a:extLst>
          </p:cNvPr>
          <p:cNvSpPr txBox="1">
            <a:spLocks/>
          </p:cNvSpPr>
          <p:nvPr/>
        </p:nvSpPr>
        <p:spPr>
          <a:xfrm>
            <a:off x="12682220" y="3080559"/>
            <a:ext cx="11061700" cy="9124029"/>
          </a:xfrm>
          <a:prstGeom prst="rect">
            <a:avLst/>
          </a:prstGeom>
        </p:spPr>
        <p:txBody>
          <a:bodyPr/>
          <a:lstStyle>
            <a:lvl1pPr marL="660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1pPr>
            <a:lvl2pPr marL="1270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2pPr>
            <a:lvl3pPr marL="1879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3pPr>
            <a:lvl4pPr marL="2489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4pPr>
            <a:lvl5pPr marL="30988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5pPr>
            <a:lvl6pPr marL="37084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6pPr>
            <a:lvl7pPr marL="43180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7pPr>
            <a:lvl8pPr marL="49276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8pPr>
            <a:lvl9pPr marL="5537200" marR="0" indent="-660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2C"/>
              </a:buClr>
              <a:buSzPct val="123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ontserrat Regular"/>
              </a:defRPr>
            </a:lvl9pPr>
          </a:lstStyle>
          <a:p>
            <a:pPr marL="914400" indent="-914400" hangingPunct="1">
              <a:spcAft>
                <a:spcPts val="1800"/>
              </a:spcAft>
              <a:buFont typeface="+mj-lt"/>
              <a:buAutoNum type="arabicPeriod" startAt="3"/>
            </a:pPr>
            <a:r>
              <a:rPr lang="de-DE" sz="4800" dirty="0"/>
              <a:t>Wie könnte das Thema/ die Empfehlung folglich weiter entwickelt werden? Welche Fragen sind zu klären?</a:t>
            </a:r>
          </a:p>
          <a:p>
            <a:pPr marL="914400" indent="-914400" hangingPunct="1">
              <a:spcAft>
                <a:spcPts val="1800"/>
              </a:spcAft>
              <a:buFont typeface="+mj-lt"/>
              <a:buAutoNum type="arabicPeriod" startAt="3"/>
            </a:pPr>
            <a:r>
              <a:rPr lang="de-DE" sz="4800" dirty="0"/>
              <a:t>Welches Format könnte dazu sinnvoll sein (Arbeitsgruppe, einmaliger Workshop, mehrmalige Workshops, Austausch mit Expert*innen…)?</a:t>
            </a:r>
          </a:p>
          <a:p>
            <a:pPr marL="914400" indent="-914400" hangingPunct="1">
              <a:spcAft>
                <a:spcPts val="1800"/>
              </a:spcAft>
              <a:buFont typeface="+mj-lt"/>
              <a:buAutoNum type="arabicPeriod" startAt="3"/>
            </a:pPr>
            <a:r>
              <a:rPr lang="de-DE" sz="4800" dirty="0"/>
              <a:t>Wer sollte hieran vorwiegend beteiligt werden?</a:t>
            </a:r>
          </a:p>
        </p:txBody>
      </p:sp>
    </p:spTree>
    <p:extLst>
      <p:ext uri="{BB962C8B-B14F-4D97-AF65-F5344CB8AC3E}">
        <p14:creationId xmlns:p14="http://schemas.microsoft.com/office/powerpoint/2010/main" val="20475468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383B-D8D4-F04B-8963-69AC0E0E9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Foliennummer">
            <a:extLst>
              <a:ext uri="{FF2B5EF4-FFF2-40B4-BE49-F238E27FC236}">
                <a16:creationId xmlns:a16="http://schemas.microsoft.com/office/drawing/2014/main" id="{B529B5CB-3E58-5CF3-934D-FF21B650CD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731A6848-EB69-CF04-9790-604BAB161ADB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7784D2AB-9959-B7A8-92E7-1F9C0102EA01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1 – Berichtsformat &amp; Veröffentlichung</a:t>
            </a:r>
            <a:endParaRPr dirty="0"/>
          </a:p>
        </p:txBody>
      </p:sp>
      <p:pic>
        <p:nvPicPr>
          <p:cNvPr id="3" name="Inhaltsplatzhalter 4" descr="Ein Bild, das Text, Handschrift, stationär, Design enthält.&#10;&#10;Automatisch generierte Beschreibung">
            <a:extLst>
              <a:ext uri="{FF2B5EF4-FFF2-40B4-BE49-F238E27FC236}">
                <a16:creationId xmlns:a16="http://schemas.microsoft.com/office/drawing/2014/main" id="{1481EC21-BFA3-01B2-D99B-673FAB0EF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26" y="2519133"/>
            <a:ext cx="13391345" cy="100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05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E995-897F-D306-CE06-E6BC23B4A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 descr="Ein Bild, das Text, stationär, Papier, Papierprodukt enthält.&#10;&#10;Automatisch generierte Beschreibung">
            <a:extLst>
              <a:ext uri="{FF2B5EF4-FFF2-40B4-BE49-F238E27FC236}">
                <a16:creationId xmlns:a16="http://schemas.microsoft.com/office/drawing/2014/main" id="{122A84F1-AFBA-FDE0-207C-CB5270C30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7595" r="3103" b="1243"/>
          <a:stretch/>
        </p:blipFill>
        <p:spPr>
          <a:xfrm>
            <a:off x="5663792" y="3303984"/>
            <a:ext cx="13075919" cy="9820800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CCC96419-8374-9E79-0288-7059B6945D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4" name="Linien">
            <a:extLst>
              <a:ext uri="{FF2B5EF4-FFF2-40B4-BE49-F238E27FC236}">
                <a16:creationId xmlns:a16="http://schemas.microsoft.com/office/drawing/2014/main" id="{EBC80D86-DEC2-3D9C-BE0E-E45CB3BCA8F8}"/>
              </a:ext>
            </a:extLst>
          </p:cNvPr>
          <p:cNvSpPr/>
          <p:nvPr/>
        </p:nvSpPr>
        <p:spPr>
          <a:xfrm flipV="1">
            <a:off x="1194969" y="932580"/>
            <a:ext cx="1" cy="20746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" name="Titel…">
            <a:extLst>
              <a:ext uri="{FF2B5EF4-FFF2-40B4-BE49-F238E27FC236}">
                <a16:creationId xmlns:a16="http://schemas.microsoft.com/office/drawing/2014/main" id="{C587C2B8-DA15-0F4E-CCBF-FDC6F146720E}"/>
              </a:ext>
            </a:extLst>
          </p:cNvPr>
          <p:cNvSpPr txBox="1"/>
          <p:nvPr/>
        </p:nvSpPr>
        <p:spPr>
          <a:xfrm>
            <a:off x="1832702" y="676032"/>
            <a:ext cx="20718595" cy="2587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pPr>
            <a:r>
              <a:rPr lang="de-DE" dirty="0"/>
              <a:t>2 – Bilanzierungssystematik &amp; Bilanzierungsrahmen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0357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BD743-978C-6F9E-FB5F-37FEBA69F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 descr="Ein Bild, das Text, stationär, Papierprodukt, Papier enthält.&#10;&#10;Automatisch generierte Beschreibung">
            <a:extLst>
              <a:ext uri="{FF2B5EF4-FFF2-40B4-BE49-F238E27FC236}">
                <a16:creationId xmlns:a16="http://schemas.microsoft.com/office/drawing/2014/main" id="{4D8215D5-BB01-309F-2C4B-C387712A9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4078" r="2882" b="1696"/>
          <a:stretch/>
        </p:blipFill>
        <p:spPr>
          <a:xfrm>
            <a:off x="5496326" y="2519133"/>
            <a:ext cx="13392396" cy="10043510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57472208-C793-D49E-0B90-8F18772CEB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E8FC57E1-3782-07D6-7C8E-A65ADBFF165C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F4CB05C2-184A-A6B7-F822-622043515782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3 – Emissionsfaktoren</a:t>
            </a:r>
          </a:p>
        </p:txBody>
      </p:sp>
    </p:spTree>
    <p:extLst>
      <p:ext uri="{BB962C8B-B14F-4D97-AF65-F5344CB8AC3E}">
        <p14:creationId xmlns:p14="http://schemas.microsoft.com/office/powerpoint/2010/main" val="12686614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90750-3083-0DD2-613C-EF67DB6D0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4" descr="Ein Bild, das Text, Handschrift, Design, Whiteboard enthält.&#10;&#10;Automatisch generierte Beschreibung">
            <a:extLst>
              <a:ext uri="{FF2B5EF4-FFF2-40B4-BE49-F238E27FC236}">
                <a16:creationId xmlns:a16="http://schemas.microsoft.com/office/drawing/2014/main" id="{17901BC7-D394-1CCD-1005-CCFC27EBF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 r="4516"/>
          <a:stretch/>
        </p:blipFill>
        <p:spPr>
          <a:xfrm>
            <a:off x="5495278" y="2519133"/>
            <a:ext cx="13392396" cy="10043510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15ECFC03-1592-3448-9338-C0CE92C210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ACD7FAE3-6F91-3EC1-1B47-6DB4595FAF02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05706058-DE39-BC30-2414-6A8EE728E9C2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4 – Datengüte</a:t>
            </a:r>
          </a:p>
        </p:txBody>
      </p:sp>
    </p:spTree>
    <p:extLst>
      <p:ext uri="{BB962C8B-B14F-4D97-AF65-F5344CB8AC3E}">
        <p14:creationId xmlns:p14="http://schemas.microsoft.com/office/powerpoint/2010/main" val="7130252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AFB0F-211D-D19F-001A-4D3C8353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 descr="Ein Bild, das Text, Design, Whiteboard, Aufdruck enthält.&#10;&#10;Automatisch generierte Beschreibung">
            <a:extLst>
              <a:ext uri="{FF2B5EF4-FFF2-40B4-BE49-F238E27FC236}">
                <a16:creationId xmlns:a16="http://schemas.microsoft.com/office/drawing/2014/main" id="{4629BD3B-2197-0CB7-4ACB-F3E4DECBC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8" y="2519133"/>
            <a:ext cx="13392396" cy="10044298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B4535C7B-64DB-3145-4A76-58B6E1DD6B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9D466814-8C77-8EB0-BF6C-1A4EC2B779ED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1CA9F3F3-75E6-B326-7501-519EE01CCB52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5 – Klassifizierung</a:t>
            </a:r>
          </a:p>
        </p:txBody>
      </p:sp>
    </p:spTree>
    <p:extLst>
      <p:ext uri="{BB962C8B-B14F-4D97-AF65-F5344CB8AC3E}">
        <p14:creationId xmlns:p14="http://schemas.microsoft.com/office/powerpoint/2010/main" val="1891967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9C2F7-8D7F-D6FC-4FA3-E27745095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4" descr="Ein Bild, das Text, Handschrift, Tinte, Papier enthält.&#10;&#10;Automatisch generierte Beschreibung">
            <a:extLst>
              <a:ext uri="{FF2B5EF4-FFF2-40B4-BE49-F238E27FC236}">
                <a16:creationId xmlns:a16="http://schemas.microsoft.com/office/drawing/2014/main" id="{BCD70207-9CBD-7F3E-E06C-10C4E067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t="3283" r="2751"/>
          <a:stretch/>
        </p:blipFill>
        <p:spPr>
          <a:xfrm>
            <a:off x="5495278" y="2519132"/>
            <a:ext cx="13393444" cy="10044297"/>
          </a:xfrm>
          <a:prstGeom prst="rect">
            <a:avLst/>
          </a:prstGeom>
        </p:spPr>
      </p:pic>
      <p:sp>
        <p:nvSpPr>
          <p:cNvPr id="495" name="Foliennummer">
            <a:extLst>
              <a:ext uri="{FF2B5EF4-FFF2-40B4-BE49-F238E27FC236}">
                <a16:creationId xmlns:a16="http://schemas.microsoft.com/office/drawing/2014/main" id="{D605A001-40FB-B140-E2B1-AFB3E629E1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22551298" y="12666219"/>
            <a:ext cx="639682" cy="4191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sp>
        <p:nvSpPr>
          <p:cNvPr id="500" name="Linien">
            <a:extLst>
              <a:ext uri="{FF2B5EF4-FFF2-40B4-BE49-F238E27FC236}">
                <a16:creationId xmlns:a16="http://schemas.microsoft.com/office/drawing/2014/main" id="{84CADDFA-E7D2-5AE2-2120-AAD5CFE1549B}"/>
              </a:ext>
            </a:extLst>
          </p:cNvPr>
          <p:cNvSpPr/>
          <p:nvPr/>
        </p:nvSpPr>
        <p:spPr>
          <a:xfrm flipV="1">
            <a:off x="1194969" y="932580"/>
            <a:ext cx="1" cy="941821"/>
          </a:xfrm>
          <a:prstGeom prst="line">
            <a:avLst/>
          </a:prstGeom>
          <a:ln w="63500">
            <a:solidFill>
              <a:srgbClr val="E4002C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Titel">
            <a:extLst>
              <a:ext uri="{FF2B5EF4-FFF2-40B4-BE49-F238E27FC236}">
                <a16:creationId xmlns:a16="http://schemas.microsoft.com/office/drawing/2014/main" id="{176539B1-654B-EBC9-F108-DD2B38DD0E2C}"/>
              </a:ext>
            </a:extLst>
          </p:cNvPr>
          <p:cNvSpPr txBox="1"/>
          <p:nvPr/>
        </p:nvSpPr>
        <p:spPr>
          <a:xfrm>
            <a:off x="1832702" y="676032"/>
            <a:ext cx="20718595" cy="1454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8000" cap="none" spc="0">
                <a:uFillTx/>
                <a:latin typeface="+mn-lt"/>
                <a:ea typeface="+mn-ea"/>
                <a:cs typeface="+mn-cs"/>
                <a:sym typeface="Montserrat Regular"/>
              </a:defRPr>
            </a:lvl1pPr>
          </a:lstStyle>
          <a:p>
            <a:r>
              <a:rPr lang="de-DE" dirty="0"/>
              <a:t>6 – Kennzahlen</a:t>
            </a:r>
          </a:p>
        </p:txBody>
      </p:sp>
    </p:spTree>
    <p:extLst>
      <p:ext uri="{BB962C8B-B14F-4D97-AF65-F5344CB8AC3E}">
        <p14:creationId xmlns:p14="http://schemas.microsoft.com/office/powerpoint/2010/main" val="18642870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Regular"/>
        <a:ea typeface="Montserrat Regular"/>
        <a:cs typeface="Montserrat Regular"/>
      </a:majorFont>
      <a:minorFont>
        <a:latin typeface="Montserrat Regular"/>
        <a:ea typeface="Montserrat Regular"/>
        <a:cs typeface="Montserrat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all" spc="182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Montserrat Medium"/>
            <a:ea typeface="Montserrat Medium"/>
            <a:cs typeface="Montserrat Medium"/>
            <a:sym typeface="Montserra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Regular"/>
        <a:ea typeface="Montserrat Regular"/>
        <a:cs typeface="Montserrat Regular"/>
      </a:majorFont>
      <a:minorFont>
        <a:latin typeface="Montserrat Regular"/>
        <a:ea typeface="Montserrat Regular"/>
        <a:cs typeface="Montserrat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all" spc="182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Montserrat Medium"/>
            <a:ea typeface="Montserrat Medium"/>
            <a:cs typeface="Montserrat Medium"/>
            <a:sym typeface="Montserra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Benutzerdefiniert</PresentationFormat>
  <Paragraphs>125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Helvetica Neue</vt:lpstr>
      <vt:lpstr>Montserrat Medium</vt:lpstr>
      <vt:lpstr>Montserrat Regular</vt:lpstr>
      <vt:lpstr>Wingdings</vt:lpstr>
      <vt:lpstr>21_BasicWhite</vt:lpstr>
      <vt:lpstr>Workshop - Ergebnisse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cp:lastModifiedBy>Helen Gold</cp:lastModifiedBy>
  <cp:revision>29</cp:revision>
  <dcterms:modified xsi:type="dcterms:W3CDTF">2024-11-07T10:10:02Z</dcterms:modified>
</cp:coreProperties>
</file>