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0" r:id="rId2"/>
    <p:sldId id="300" r:id="rId3"/>
    <p:sldId id="283" r:id="rId4"/>
    <p:sldId id="395" r:id="rId5"/>
    <p:sldId id="399" r:id="rId6"/>
    <p:sldId id="400" r:id="rId7"/>
    <p:sldId id="401" r:id="rId8"/>
    <p:sldId id="402" r:id="rId9"/>
    <p:sldId id="345" r:id="rId10"/>
    <p:sldId id="403" r:id="rId11"/>
    <p:sldId id="398" r:id="rId12"/>
    <p:sldId id="284" r:id="rId13"/>
    <p:sldId id="285" r:id="rId14"/>
    <p:sldId id="286" r:id="rId15"/>
    <p:sldId id="302" r:id="rId16"/>
    <p:sldId id="41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C"/>
    <a:srgbClr val="9BC995"/>
    <a:srgbClr val="3454E1"/>
    <a:srgbClr val="00ACA0"/>
    <a:srgbClr val="FF595E"/>
    <a:srgbClr val="FF9166"/>
    <a:srgbClr val="FFB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02AA9-508F-4EBA-BC8E-160083E4E0EC}" v="13" dt="2024-12-19T10:06:21.03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1" autoAdjust="0"/>
    <p:restoredTop sz="87650" autoAdjust="0"/>
  </p:normalViewPr>
  <p:slideViewPr>
    <p:cSldViewPr snapToGrid="0">
      <p:cViewPr varScale="1">
        <p:scale>
          <a:sx n="30" d="100"/>
          <a:sy n="30" d="100"/>
        </p:scale>
        <p:origin x="156" y="93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Gold" userId="cbd4ef97bfbbfd29" providerId="LiveId" clId="{52047239-BB2B-4628-B06A-55AFA73C250E}"/>
    <pc:docChg chg="undo redo custSel addSld delSld modSld sldOrd">
      <pc:chgData name="Helen Gold" userId="cbd4ef97bfbbfd29" providerId="LiveId" clId="{52047239-BB2B-4628-B06A-55AFA73C250E}" dt="2024-11-07T09:32:44.380" v="4671" actId="1036"/>
      <pc:docMkLst>
        <pc:docMk/>
      </pc:docMkLst>
      <pc:sldChg chg="modSp mod">
        <pc:chgData name="Helen Gold" userId="cbd4ef97bfbbfd29" providerId="LiveId" clId="{52047239-BB2B-4628-B06A-55AFA73C250E}" dt="2024-10-28T13:39:48.728" v="37" actId="20577"/>
        <pc:sldMkLst>
          <pc:docMk/>
          <pc:sldMk cId="0" sldId="280"/>
        </pc:sldMkLst>
        <pc:spChg chg="mod">
          <ac:chgData name="Helen Gold" userId="cbd4ef97bfbbfd29" providerId="LiveId" clId="{52047239-BB2B-4628-B06A-55AFA73C250E}" dt="2024-10-28T13:36:37.154" v="27" actId="20577"/>
          <ac:spMkLst>
            <pc:docMk/>
            <pc:sldMk cId="0" sldId="280"/>
            <ac:spMk id="463" creationId="{00000000-0000-0000-0000-000000000000}"/>
          </ac:spMkLst>
        </pc:spChg>
        <pc:spChg chg="mod">
          <ac:chgData name="Helen Gold" userId="cbd4ef97bfbbfd29" providerId="LiveId" clId="{52047239-BB2B-4628-B06A-55AFA73C250E}" dt="2024-10-28T13:36:55.408" v="29" actId="113"/>
          <ac:spMkLst>
            <pc:docMk/>
            <pc:sldMk cId="0" sldId="280"/>
            <ac:spMk id="464" creationId="{00000000-0000-0000-0000-000000000000}"/>
          </ac:spMkLst>
        </pc:spChg>
        <pc:spChg chg="mod">
          <ac:chgData name="Helen Gold" userId="cbd4ef97bfbbfd29" providerId="LiveId" clId="{52047239-BB2B-4628-B06A-55AFA73C250E}" dt="2024-10-28T13:39:48.728" v="37" actId="20577"/>
          <ac:spMkLst>
            <pc:docMk/>
            <pc:sldMk cId="0" sldId="280"/>
            <ac:spMk id="465" creationId="{00000000-0000-0000-0000-000000000000}"/>
          </ac:spMkLst>
        </pc:spChg>
      </pc:sldChg>
      <pc:sldChg chg="del">
        <pc:chgData name="Helen Gold" userId="cbd4ef97bfbbfd29" providerId="LiveId" clId="{52047239-BB2B-4628-B06A-55AFA73C250E}" dt="2024-11-05T11:30:04.236" v="4498" actId="47"/>
        <pc:sldMkLst>
          <pc:docMk/>
          <pc:sldMk cId="1553619447" sldId="324"/>
        </pc:sldMkLst>
      </pc:sldChg>
      <pc:sldChg chg="addSp delSp modSp del mod">
        <pc:chgData name="Helen Gold" userId="cbd4ef97bfbbfd29" providerId="LiveId" clId="{52047239-BB2B-4628-B06A-55AFA73C250E}" dt="2024-10-31T09:33:46.700" v="2593" actId="47"/>
        <pc:sldMkLst>
          <pc:docMk/>
          <pc:sldMk cId="324836575" sldId="327"/>
        </pc:sldMkLst>
      </pc:sldChg>
      <pc:sldChg chg="del">
        <pc:chgData name="Helen Gold" userId="cbd4ef97bfbbfd29" providerId="LiveId" clId="{52047239-BB2B-4628-B06A-55AFA73C250E}" dt="2024-11-05T11:30:06.010" v="4499" actId="47"/>
        <pc:sldMkLst>
          <pc:docMk/>
          <pc:sldMk cId="3089508277" sldId="328"/>
        </pc:sldMkLst>
      </pc:sldChg>
      <pc:sldChg chg="addSp delSp modSp mod modNotesTx">
        <pc:chgData name="Helen Gold" userId="cbd4ef97bfbbfd29" providerId="LiveId" clId="{52047239-BB2B-4628-B06A-55AFA73C250E}" dt="2024-11-07T09:21:04.755" v="4630" actId="255"/>
        <pc:sldMkLst>
          <pc:docMk/>
          <pc:sldMk cId="2979301874" sldId="329"/>
        </pc:sldMkLst>
        <pc:spChg chg="add mod">
          <ac:chgData name="Helen Gold" userId="cbd4ef97bfbbfd29" providerId="LiveId" clId="{52047239-BB2B-4628-B06A-55AFA73C250E}" dt="2024-10-28T13:45:16.410" v="57"/>
          <ac:spMkLst>
            <pc:docMk/>
            <pc:sldMk cId="2979301874" sldId="329"/>
            <ac:spMk id="6" creationId="{82390924-409E-9A98-FA6B-3551DD9FBFF8}"/>
          </ac:spMkLst>
        </pc:spChg>
        <pc:spChg chg="add mod">
          <ac:chgData name="Helen Gold" userId="cbd4ef97bfbbfd29" providerId="LiveId" clId="{52047239-BB2B-4628-B06A-55AFA73C250E}" dt="2024-10-28T13:46:57.583" v="59"/>
          <ac:spMkLst>
            <pc:docMk/>
            <pc:sldMk cId="2979301874" sldId="329"/>
            <ac:spMk id="7" creationId="{21FE9F91-90C3-9D75-7249-F93D6D017045}"/>
          </ac:spMkLst>
        </pc:spChg>
      </pc:sldChg>
      <pc:sldChg chg="del">
        <pc:chgData name="Helen Gold" userId="cbd4ef97bfbbfd29" providerId="LiveId" clId="{52047239-BB2B-4628-B06A-55AFA73C250E}" dt="2024-11-05T11:30:07.242" v="4500" actId="47"/>
        <pc:sldMkLst>
          <pc:docMk/>
          <pc:sldMk cId="2371014476" sldId="332"/>
        </pc:sldMkLst>
      </pc:sldChg>
      <pc:sldChg chg="del">
        <pc:chgData name="Helen Gold" userId="cbd4ef97bfbbfd29" providerId="LiveId" clId="{52047239-BB2B-4628-B06A-55AFA73C250E}" dt="2024-11-05T11:30:08.451" v="4501" actId="47"/>
        <pc:sldMkLst>
          <pc:docMk/>
          <pc:sldMk cId="1452563634" sldId="333"/>
        </pc:sldMkLst>
      </pc:sldChg>
      <pc:sldChg chg="del">
        <pc:chgData name="Helen Gold" userId="cbd4ef97bfbbfd29" providerId="LiveId" clId="{52047239-BB2B-4628-B06A-55AFA73C250E}" dt="2024-11-05T11:30:09.412" v="4502" actId="47"/>
        <pc:sldMkLst>
          <pc:docMk/>
          <pc:sldMk cId="1709944059" sldId="334"/>
        </pc:sldMkLst>
      </pc:sldChg>
      <pc:sldChg chg="del">
        <pc:chgData name="Helen Gold" userId="cbd4ef97bfbbfd29" providerId="LiveId" clId="{52047239-BB2B-4628-B06A-55AFA73C250E}" dt="2024-11-05T11:30:13.200" v="4503" actId="47"/>
        <pc:sldMkLst>
          <pc:docMk/>
          <pc:sldMk cId="2935684855" sldId="335"/>
        </pc:sldMkLst>
      </pc:sldChg>
      <pc:sldChg chg="del">
        <pc:chgData name="Helen Gold" userId="cbd4ef97bfbbfd29" providerId="LiveId" clId="{52047239-BB2B-4628-B06A-55AFA73C250E}" dt="2024-11-05T11:30:18.722" v="4507" actId="47"/>
        <pc:sldMkLst>
          <pc:docMk/>
          <pc:sldMk cId="2978107889" sldId="336"/>
        </pc:sldMkLst>
      </pc:sldChg>
      <pc:sldChg chg="del">
        <pc:chgData name="Helen Gold" userId="cbd4ef97bfbbfd29" providerId="LiveId" clId="{52047239-BB2B-4628-B06A-55AFA73C250E}" dt="2024-11-05T11:30:16.123" v="4505" actId="47"/>
        <pc:sldMkLst>
          <pc:docMk/>
          <pc:sldMk cId="1238683990" sldId="338"/>
        </pc:sldMkLst>
      </pc:sldChg>
      <pc:sldChg chg="modSp del mod">
        <pc:chgData name="Helen Gold" userId="cbd4ef97bfbbfd29" providerId="LiveId" clId="{52047239-BB2B-4628-B06A-55AFA73C250E}" dt="2024-11-05T11:30:14.866" v="4504" actId="47"/>
        <pc:sldMkLst>
          <pc:docMk/>
          <pc:sldMk cId="3181267232" sldId="342"/>
        </pc:sldMkLst>
      </pc:sldChg>
      <pc:sldChg chg="del">
        <pc:chgData name="Helen Gold" userId="cbd4ef97bfbbfd29" providerId="LiveId" clId="{52047239-BB2B-4628-B06A-55AFA73C250E}" dt="2024-11-05T11:30:16.694" v="4506" actId="47"/>
        <pc:sldMkLst>
          <pc:docMk/>
          <pc:sldMk cId="3878720163" sldId="343"/>
        </pc:sldMkLst>
      </pc:sldChg>
      <pc:sldChg chg="modSp mod">
        <pc:chgData name="Helen Gold" userId="cbd4ef97bfbbfd29" providerId="LiveId" clId="{52047239-BB2B-4628-B06A-55AFA73C250E}" dt="2024-11-05T11:31:30.025" v="4508" actId="21"/>
        <pc:sldMkLst>
          <pc:docMk/>
          <pc:sldMk cId="1433372965" sldId="344"/>
        </pc:sldMkLst>
      </pc:sldChg>
      <pc:sldChg chg="modSp add mod ord modNotesTx">
        <pc:chgData name="Helen Gold" userId="cbd4ef97bfbbfd29" providerId="LiveId" clId="{52047239-BB2B-4628-B06A-55AFA73C250E}" dt="2024-11-07T09:24:28.111" v="4642" actId="948"/>
        <pc:sldMkLst>
          <pc:docMk/>
          <pc:sldMk cId="3189788617" sldId="345"/>
        </pc:sldMkLst>
        <pc:spChg chg="mod">
          <ac:chgData name="Helen Gold" userId="cbd4ef97bfbbfd29" providerId="LiveId" clId="{52047239-BB2B-4628-B06A-55AFA73C250E}" dt="2024-11-07T09:24:28.111" v="4642" actId="948"/>
          <ac:spMkLst>
            <pc:docMk/>
            <pc:sldMk cId="3189788617" sldId="345"/>
            <ac:spMk id="496" creationId="{03031155-1DD5-3528-B779-746E0659FF9F}"/>
          </ac:spMkLst>
        </pc:spChg>
      </pc:sldChg>
      <pc:sldChg chg="add ord modNotesTx">
        <pc:chgData name="Helen Gold" userId="cbd4ef97bfbbfd29" providerId="LiveId" clId="{52047239-BB2B-4628-B06A-55AFA73C250E}" dt="2024-10-28T23:11:41.206" v="901" actId="20577"/>
        <pc:sldMkLst>
          <pc:docMk/>
          <pc:sldMk cId="2133161342" sldId="346"/>
        </pc:sldMkLst>
      </pc:sldChg>
      <pc:sldChg chg="addSp delSp modSp add mod ord">
        <pc:chgData name="Helen Gold" userId="cbd4ef97bfbbfd29" providerId="LiveId" clId="{52047239-BB2B-4628-B06A-55AFA73C250E}" dt="2024-11-07T09:32:44.380" v="4671" actId="1036"/>
        <pc:sldMkLst>
          <pc:docMk/>
          <pc:sldMk cId="55192656" sldId="347"/>
        </pc:sldMkLst>
      </pc:sldChg>
      <pc:sldChg chg="delSp modSp add mod ord">
        <pc:chgData name="Helen Gold" userId="cbd4ef97bfbbfd29" providerId="LiveId" clId="{52047239-BB2B-4628-B06A-55AFA73C250E}" dt="2024-11-07T09:29:41.625" v="4666" actId="948"/>
        <pc:sldMkLst>
          <pc:docMk/>
          <pc:sldMk cId="3197945377" sldId="348"/>
        </pc:sldMkLst>
      </pc:sldChg>
      <pc:sldChg chg="modSp add mod">
        <pc:chgData name="Helen Gold" userId="cbd4ef97bfbbfd29" providerId="LiveId" clId="{52047239-BB2B-4628-B06A-55AFA73C250E}" dt="2024-11-07T09:27:43.539" v="4662" actId="948"/>
        <pc:sldMkLst>
          <pc:docMk/>
          <pc:sldMk cId="1539139262" sldId="349"/>
        </pc:sldMkLst>
      </pc:sldChg>
      <pc:sldChg chg="addSp delSp modSp add mod modNotesTx">
        <pc:chgData name="Helen Gold" userId="cbd4ef97bfbbfd29" providerId="LiveId" clId="{52047239-BB2B-4628-B06A-55AFA73C250E}" dt="2024-11-05T12:12:47.949" v="4510" actId="20577"/>
        <pc:sldMkLst>
          <pc:docMk/>
          <pc:sldMk cId="1727392869" sldId="350"/>
        </pc:sldMkLst>
      </pc:sldChg>
      <pc:sldChg chg="addSp delSp modSp add del mod">
        <pc:chgData name="Helen Gold" userId="cbd4ef97bfbbfd29" providerId="LiveId" clId="{52047239-BB2B-4628-B06A-55AFA73C250E}" dt="2024-10-29T17:00:49.994" v="2164" actId="47"/>
        <pc:sldMkLst>
          <pc:docMk/>
          <pc:sldMk cId="4154557626" sldId="351"/>
        </pc:sldMkLst>
      </pc:sldChg>
      <pc:sldChg chg="addSp delSp modSp add del mod">
        <pc:chgData name="Helen Gold" userId="cbd4ef97bfbbfd29" providerId="LiveId" clId="{52047239-BB2B-4628-B06A-55AFA73C250E}" dt="2024-10-29T18:29:57.019" v="2527" actId="47"/>
        <pc:sldMkLst>
          <pc:docMk/>
          <pc:sldMk cId="553246557" sldId="352"/>
        </pc:sldMkLst>
      </pc:sldChg>
      <pc:sldChg chg="add del">
        <pc:chgData name="Helen Gold" userId="cbd4ef97bfbbfd29" providerId="LiveId" clId="{52047239-BB2B-4628-B06A-55AFA73C250E}" dt="2024-10-29T17:10:07.274" v="2190" actId="47"/>
        <pc:sldMkLst>
          <pc:docMk/>
          <pc:sldMk cId="3363026321" sldId="353"/>
        </pc:sldMkLst>
      </pc:sldChg>
      <pc:sldChg chg="modSp add mod">
        <pc:chgData name="Helen Gold" userId="cbd4ef97bfbbfd29" providerId="LiveId" clId="{52047239-BB2B-4628-B06A-55AFA73C250E}" dt="2024-10-29T18:20:40.607" v="2508" actId="1076"/>
        <pc:sldMkLst>
          <pc:docMk/>
          <pc:sldMk cId="958580308" sldId="354"/>
        </pc:sldMkLst>
      </pc:sldChg>
      <pc:sldChg chg="modSp add del mod">
        <pc:chgData name="Helen Gold" userId="cbd4ef97bfbbfd29" providerId="LiveId" clId="{52047239-BB2B-4628-B06A-55AFA73C250E}" dt="2024-10-29T17:02:47.625" v="2187" actId="47"/>
        <pc:sldMkLst>
          <pc:docMk/>
          <pc:sldMk cId="2919441171" sldId="354"/>
        </pc:sldMkLst>
      </pc:sldChg>
      <pc:sldChg chg="addSp delSp modSp add del mod">
        <pc:chgData name="Helen Gold" userId="cbd4ef97bfbbfd29" providerId="LiveId" clId="{52047239-BB2B-4628-B06A-55AFA73C250E}" dt="2024-10-29T18:31:15.475" v="2533" actId="47"/>
        <pc:sldMkLst>
          <pc:docMk/>
          <pc:sldMk cId="3522467068" sldId="355"/>
        </pc:sldMkLst>
      </pc:sldChg>
      <pc:sldChg chg="addSp delSp modSp add mod">
        <pc:chgData name="Helen Gold" userId="cbd4ef97bfbbfd29" providerId="LiveId" clId="{52047239-BB2B-4628-B06A-55AFA73C250E}" dt="2024-10-29T18:04:36.078" v="2444"/>
        <pc:sldMkLst>
          <pc:docMk/>
          <pc:sldMk cId="3233136470" sldId="356"/>
        </pc:sldMkLst>
      </pc:sldChg>
      <pc:sldChg chg="addSp delSp modSp add del mod">
        <pc:chgData name="Helen Gold" userId="cbd4ef97bfbbfd29" providerId="LiveId" clId="{52047239-BB2B-4628-B06A-55AFA73C250E}" dt="2024-10-29T17:42:48.090" v="2377" actId="47"/>
        <pc:sldMkLst>
          <pc:docMk/>
          <pc:sldMk cId="3513840904" sldId="356"/>
        </pc:sldMkLst>
      </pc:sldChg>
      <pc:sldChg chg="modSp add del">
        <pc:chgData name="Helen Gold" userId="cbd4ef97bfbbfd29" providerId="LiveId" clId="{52047239-BB2B-4628-B06A-55AFA73C250E}" dt="2024-10-29T18:17:41.618" v="2482" actId="47"/>
        <pc:sldMkLst>
          <pc:docMk/>
          <pc:sldMk cId="3356970895" sldId="357"/>
        </pc:sldMkLst>
      </pc:sldChg>
      <pc:sldChg chg="add del">
        <pc:chgData name="Helen Gold" userId="cbd4ef97bfbbfd29" providerId="LiveId" clId="{52047239-BB2B-4628-B06A-55AFA73C250E}" dt="2024-10-29T18:08:47.095" v="2478" actId="47"/>
        <pc:sldMkLst>
          <pc:docMk/>
          <pc:sldMk cId="123402110" sldId="358"/>
        </pc:sldMkLst>
      </pc:sldChg>
      <pc:sldChg chg="add">
        <pc:chgData name="Helen Gold" userId="cbd4ef97bfbbfd29" providerId="LiveId" clId="{52047239-BB2B-4628-B06A-55AFA73C250E}" dt="2024-10-29T18:08:51.764" v="2479" actId="2890"/>
        <pc:sldMkLst>
          <pc:docMk/>
          <pc:sldMk cId="3250659558" sldId="358"/>
        </pc:sldMkLst>
      </pc:sldChg>
      <pc:sldChg chg="modSp add mod">
        <pc:chgData name="Helen Gold" userId="cbd4ef97bfbbfd29" providerId="LiveId" clId="{52047239-BB2B-4628-B06A-55AFA73C250E}" dt="2024-10-29T18:20:57.469" v="2510" actId="1076"/>
        <pc:sldMkLst>
          <pc:docMk/>
          <pc:sldMk cId="2766699339" sldId="359"/>
        </pc:sldMkLst>
      </pc:sldChg>
      <pc:sldChg chg="modSp add mod">
        <pc:chgData name="Helen Gold" userId="cbd4ef97bfbbfd29" providerId="LiveId" clId="{52047239-BB2B-4628-B06A-55AFA73C250E}" dt="2024-10-29T18:28:26.280" v="2522" actId="14100"/>
        <pc:sldMkLst>
          <pc:docMk/>
          <pc:sldMk cId="963940627" sldId="360"/>
        </pc:sldMkLst>
      </pc:sldChg>
      <pc:sldChg chg="addSp delSp modSp add mod">
        <pc:chgData name="Helen Gold" userId="cbd4ef97bfbbfd29" providerId="LiveId" clId="{52047239-BB2B-4628-B06A-55AFA73C250E}" dt="2024-10-29T18:30:50.741" v="2532" actId="167"/>
        <pc:sldMkLst>
          <pc:docMk/>
          <pc:sldMk cId="2926348464" sldId="361"/>
        </pc:sldMkLst>
      </pc:sldChg>
      <pc:sldChg chg="addSp delSp modSp add mod">
        <pc:chgData name="Helen Gold" userId="cbd4ef97bfbbfd29" providerId="LiveId" clId="{52047239-BB2B-4628-B06A-55AFA73C250E}" dt="2024-10-29T18:33:12.037" v="2547" actId="1076"/>
        <pc:sldMkLst>
          <pc:docMk/>
          <pc:sldMk cId="2351909675" sldId="362"/>
        </pc:sldMkLst>
      </pc:sldChg>
      <pc:sldChg chg="addSp delSp modSp add mod">
        <pc:chgData name="Helen Gold" userId="cbd4ef97bfbbfd29" providerId="LiveId" clId="{52047239-BB2B-4628-B06A-55AFA73C250E}" dt="2024-10-31T09:35:36.593" v="2595" actId="167"/>
        <pc:sldMkLst>
          <pc:docMk/>
          <pc:sldMk cId="3474392015" sldId="363"/>
        </pc:sldMkLst>
      </pc:sldChg>
      <pc:sldChg chg="add modNotesTx">
        <pc:chgData name="Helen Gold" userId="cbd4ef97bfbbfd29" providerId="LiveId" clId="{52047239-BB2B-4628-B06A-55AFA73C250E}" dt="2024-11-05T11:15:18.190" v="4319" actId="20577"/>
        <pc:sldMkLst>
          <pc:docMk/>
          <pc:sldMk cId="1939626329" sldId="364"/>
        </pc:sldMkLst>
      </pc:sldChg>
      <pc:sldChg chg="add del">
        <pc:chgData name="Helen Gold" userId="cbd4ef97bfbbfd29" providerId="LiveId" clId="{52047239-BB2B-4628-B06A-55AFA73C250E}" dt="2024-10-31T09:35:45.946" v="2596" actId="47"/>
        <pc:sldMkLst>
          <pc:docMk/>
          <pc:sldMk cId="897265832" sldId="365"/>
        </pc:sldMkLst>
      </pc:sldChg>
      <pc:sldChg chg="addSp delSp modSp add mod ord">
        <pc:chgData name="Helen Gold" userId="cbd4ef97bfbbfd29" providerId="LiveId" clId="{52047239-BB2B-4628-B06A-55AFA73C250E}" dt="2024-10-31T10:09:04.286" v="2769" actId="1038"/>
        <pc:sldMkLst>
          <pc:docMk/>
          <pc:sldMk cId="3629195108" sldId="365"/>
        </pc:sldMkLst>
      </pc:sldChg>
      <pc:sldChg chg="add del ord">
        <pc:chgData name="Helen Gold" userId="cbd4ef97bfbbfd29" providerId="LiveId" clId="{52047239-BB2B-4628-B06A-55AFA73C250E}" dt="2024-10-31T10:09:38.307" v="2771" actId="47"/>
        <pc:sldMkLst>
          <pc:docMk/>
          <pc:sldMk cId="1471018136" sldId="366"/>
        </pc:sldMkLst>
      </pc:sldChg>
      <pc:sldChg chg="add del ord">
        <pc:chgData name="Helen Gold" userId="cbd4ef97bfbbfd29" providerId="LiveId" clId="{52047239-BB2B-4628-B06A-55AFA73C250E}" dt="2024-10-31T10:11:58.588" v="2777" actId="47"/>
        <pc:sldMkLst>
          <pc:docMk/>
          <pc:sldMk cId="3421697822" sldId="367"/>
        </pc:sldMkLst>
      </pc:sldChg>
      <pc:sldChg chg="add del ord">
        <pc:chgData name="Helen Gold" userId="cbd4ef97bfbbfd29" providerId="LiveId" clId="{52047239-BB2B-4628-B06A-55AFA73C250E}" dt="2024-10-31T10:13:22.364" v="2783" actId="47"/>
        <pc:sldMkLst>
          <pc:docMk/>
          <pc:sldMk cId="3839626355" sldId="368"/>
        </pc:sldMkLst>
      </pc:sldChg>
      <pc:sldChg chg="addSp delSp modSp add mod">
        <pc:chgData name="Helen Gold" userId="cbd4ef97bfbbfd29" providerId="LiveId" clId="{52047239-BB2B-4628-B06A-55AFA73C250E}" dt="2024-10-31T10:09:23.828" v="2770"/>
        <pc:sldMkLst>
          <pc:docMk/>
          <pc:sldMk cId="1389735857" sldId="369"/>
        </pc:sldMkLst>
      </pc:sldChg>
      <pc:sldChg chg="modSp add ord">
        <pc:chgData name="Helen Gold" userId="cbd4ef97bfbbfd29" providerId="LiveId" clId="{52047239-BB2B-4628-B06A-55AFA73C250E}" dt="2024-10-31T10:11:51.822" v="2776"/>
        <pc:sldMkLst>
          <pc:docMk/>
          <pc:sldMk cId="1549198504" sldId="370"/>
        </pc:sldMkLst>
      </pc:sldChg>
      <pc:sldChg chg="modSp add ord">
        <pc:chgData name="Helen Gold" userId="cbd4ef97bfbbfd29" providerId="LiveId" clId="{52047239-BB2B-4628-B06A-55AFA73C250E}" dt="2024-10-31T10:13:09.740" v="2782" actId="208"/>
        <pc:sldMkLst>
          <pc:docMk/>
          <pc:sldMk cId="3975482769" sldId="371"/>
        </pc:sldMkLst>
      </pc:sldChg>
      <pc:sldChg chg="addSp delSp modSp add mod ord">
        <pc:chgData name="Helen Gold" userId="cbd4ef97bfbbfd29" providerId="LiveId" clId="{52047239-BB2B-4628-B06A-55AFA73C250E}" dt="2024-10-31T10:29:48.400" v="2877" actId="1076"/>
        <pc:sldMkLst>
          <pc:docMk/>
          <pc:sldMk cId="1206146585" sldId="372"/>
        </pc:sldMkLst>
      </pc:sldChg>
      <pc:sldChg chg="addSp delSp modSp add mod">
        <pc:chgData name="Helen Gold" userId="cbd4ef97bfbbfd29" providerId="LiveId" clId="{52047239-BB2B-4628-B06A-55AFA73C250E}" dt="2024-10-31T10:30:01.088" v="2880" actId="14100"/>
        <pc:sldMkLst>
          <pc:docMk/>
          <pc:sldMk cId="2611901972" sldId="373"/>
        </pc:sldMkLst>
      </pc:sldChg>
      <pc:sldChg chg="modSp add mod ord">
        <pc:chgData name="Helen Gold" userId="cbd4ef97bfbbfd29" providerId="LiveId" clId="{52047239-BB2B-4628-B06A-55AFA73C250E}" dt="2024-10-31T10:30:37.269" v="2884" actId="14100"/>
        <pc:sldMkLst>
          <pc:docMk/>
          <pc:sldMk cId="1918646112" sldId="374"/>
        </pc:sldMkLst>
      </pc:sldChg>
      <pc:sldChg chg="addSp delSp modSp add mod">
        <pc:chgData name="Helen Gold" userId="cbd4ef97bfbbfd29" providerId="LiveId" clId="{52047239-BB2B-4628-B06A-55AFA73C250E}" dt="2024-10-31T10:29:26.704" v="2875" actId="20577"/>
        <pc:sldMkLst>
          <pc:docMk/>
          <pc:sldMk cId="3910344131" sldId="375"/>
        </pc:sldMkLst>
      </pc:sldChg>
      <pc:sldChg chg="addSp delSp modSp add mod ord">
        <pc:chgData name="Helen Gold" userId="cbd4ef97bfbbfd29" providerId="LiveId" clId="{52047239-BB2B-4628-B06A-55AFA73C250E}" dt="2024-10-31T10:39:59.558" v="2928" actId="478"/>
        <pc:sldMkLst>
          <pc:docMk/>
          <pc:sldMk cId="2761856520" sldId="376"/>
        </pc:sldMkLst>
      </pc:sldChg>
      <pc:sldChg chg="addSp delSp modSp add mod">
        <pc:chgData name="Helen Gold" userId="cbd4ef97bfbbfd29" providerId="LiveId" clId="{52047239-BB2B-4628-B06A-55AFA73C250E}" dt="2024-10-31T10:42:31.438" v="2935" actId="478"/>
        <pc:sldMkLst>
          <pc:docMk/>
          <pc:sldMk cId="1883796745" sldId="377"/>
        </pc:sldMkLst>
      </pc:sldChg>
      <pc:sldChg chg="modSp add">
        <pc:chgData name="Helen Gold" userId="cbd4ef97bfbbfd29" providerId="LiveId" clId="{52047239-BB2B-4628-B06A-55AFA73C250E}" dt="2024-10-31T10:43:25.748" v="2938" actId="208"/>
        <pc:sldMkLst>
          <pc:docMk/>
          <pc:sldMk cId="187963820" sldId="378"/>
        </pc:sldMkLst>
      </pc:sldChg>
      <pc:sldChg chg="modSp add mod">
        <pc:chgData name="Helen Gold" userId="cbd4ef97bfbbfd29" providerId="LiveId" clId="{52047239-BB2B-4628-B06A-55AFA73C250E}" dt="2024-10-31T10:43:55.122" v="2945" actId="1038"/>
        <pc:sldMkLst>
          <pc:docMk/>
          <pc:sldMk cId="1055459594" sldId="379"/>
        </pc:sldMkLst>
      </pc:sldChg>
      <pc:sldChg chg="addSp delSp modSp add mod ord">
        <pc:chgData name="Helen Gold" userId="cbd4ef97bfbbfd29" providerId="LiveId" clId="{52047239-BB2B-4628-B06A-55AFA73C250E}" dt="2024-10-31T10:51:43.146" v="3003" actId="1036"/>
        <pc:sldMkLst>
          <pc:docMk/>
          <pc:sldMk cId="1360591907" sldId="380"/>
        </pc:sldMkLst>
      </pc:sldChg>
      <pc:sldChg chg="add del">
        <pc:chgData name="Helen Gold" userId="cbd4ef97bfbbfd29" providerId="LiveId" clId="{52047239-BB2B-4628-B06A-55AFA73C250E}" dt="2024-10-31T10:53:52.521" v="3023" actId="47"/>
        <pc:sldMkLst>
          <pc:docMk/>
          <pc:sldMk cId="1946998879" sldId="381"/>
        </pc:sldMkLst>
      </pc:sldChg>
      <pc:sldChg chg="modSp add del mod">
        <pc:chgData name="Helen Gold" userId="cbd4ef97bfbbfd29" providerId="LiveId" clId="{52047239-BB2B-4628-B06A-55AFA73C250E}" dt="2024-10-31T10:52:59.237" v="3014" actId="47"/>
        <pc:sldMkLst>
          <pc:docMk/>
          <pc:sldMk cId="1997845555" sldId="381"/>
        </pc:sldMkLst>
      </pc:sldChg>
      <pc:sldChg chg="add modNotesTx">
        <pc:chgData name="Helen Gold" userId="cbd4ef97bfbbfd29" providerId="LiveId" clId="{52047239-BB2B-4628-B06A-55AFA73C250E}" dt="2024-11-05T12:50:02.463" v="4586" actId="20577"/>
        <pc:sldMkLst>
          <pc:docMk/>
          <pc:sldMk cId="412173757" sldId="382"/>
        </pc:sldMkLst>
      </pc:sldChg>
      <pc:sldChg chg="modSp add ord">
        <pc:chgData name="Helen Gold" userId="cbd4ef97bfbbfd29" providerId="LiveId" clId="{52047239-BB2B-4628-B06A-55AFA73C250E}" dt="2024-10-31T10:55:11.198" v="3032" actId="208"/>
        <pc:sldMkLst>
          <pc:docMk/>
          <pc:sldMk cId="753102442" sldId="383"/>
        </pc:sldMkLst>
      </pc:sldChg>
      <pc:sldChg chg="modSp add mod">
        <pc:chgData name="Helen Gold" userId="cbd4ef97bfbbfd29" providerId="LiveId" clId="{52047239-BB2B-4628-B06A-55AFA73C250E}" dt="2024-10-31T10:55:42.595" v="3036" actId="14100"/>
        <pc:sldMkLst>
          <pc:docMk/>
          <pc:sldMk cId="3774298676" sldId="384"/>
        </pc:sldMkLst>
      </pc:sldChg>
      <pc:sldChg chg="addSp delSp modSp add mod ord modNotesTx">
        <pc:chgData name="Helen Gold" userId="cbd4ef97bfbbfd29" providerId="LiveId" clId="{52047239-BB2B-4628-B06A-55AFA73C250E}" dt="2024-11-05T12:51:24.721" v="4616" actId="20577"/>
        <pc:sldMkLst>
          <pc:docMk/>
          <pc:sldMk cId="3565186124" sldId="385"/>
        </pc:sldMkLst>
      </pc:sldChg>
      <pc:sldChg chg="addSp delSp modSp add mod">
        <pc:chgData name="Helen Gold" userId="cbd4ef97bfbbfd29" providerId="LiveId" clId="{52047239-BB2B-4628-B06A-55AFA73C250E}" dt="2024-11-05T12:41:08.272" v="4584"/>
        <pc:sldMkLst>
          <pc:docMk/>
          <pc:sldMk cId="1904050995" sldId="386"/>
        </pc:sldMkLst>
      </pc:sldChg>
      <pc:sldChg chg="addSp delSp modSp add mod">
        <pc:chgData name="Helen Gold" userId="cbd4ef97bfbbfd29" providerId="LiveId" clId="{52047239-BB2B-4628-B06A-55AFA73C250E}" dt="2024-11-05T12:17:21.097" v="4514" actId="255"/>
        <pc:sldMkLst>
          <pc:docMk/>
          <pc:sldMk cId="1249346597" sldId="387"/>
        </pc:sldMkLst>
      </pc:sldChg>
      <pc:sldChg chg="addSp delSp modSp add mod">
        <pc:chgData name="Helen Gold" userId="cbd4ef97bfbbfd29" providerId="LiveId" clId="{52047239-BB2B-4628-B06A-55AFA73C250E}" dt="2024-11-05T12:45:54.685" v="4585" actId="29295"/>
        <pc:sldMkLst>
          <pc:docMk/>
          <pc:sldMk cId="2773386882" sldId="388"/>
        </pc:sldMkLst>
      </pc:sldChg>
      <pc:sldChg chg="addSp delSp modSp add mod ord">
        <pc:chgData name="Helen Gold" userId="cbd4ef97bfbbfd29" providerId="LiveId" clId="{52047239-BB2B-4628-B06A-55AFA73C250E}" dt="2024-11-05T11:10:55.900" v="4280" actId="20577"/>
        <pc:sldMkLst>
          <pc:docMk/>
          <pc:sldMk cId="3365765064" sldId="389"/>
        </pc:sldMkLst>
      </pc:sldChg>
      <pc:sldChg chg="addSp delSp modSp add mod ord modNotesTx">
        <pc:chgData name="Helen Gold" userId="cbd4ef97bfbbfd29" providerId="LiveId" clId="{52047239-BB2B-4628-B06A-55AFA73C250E}" dt="2024-11-07T09:31:29.117" v="4669" actId="948"/>
        <pc:sldMkLst>
          <pc:docMk/>
          <pc:sldMk cId="2047546837" sldId="390"/>
        </pc:sldMkLst>
      </pc:sldChg>
      <pc:sldChg chg="new del">
        <pc:chgData name="Helen Gold" userId="cbd4ef97bfbbfd29" providerId="LiveId" clId="{52047239-BB2B-4628-B06A-55AFA73C250E}" dt="2024-11-05T11:12:25.035" v="4282" actId="47"/>
        <pc:sldMkLst>
          <pc:docMk/>
          <pc:sldMk cId="2360669077" sldId="391"/>
        </pc:sldMkLst>
      </pc:sldChg>
      <pc:sldChg chg="addSp delSp modSp add mod">
        <pc:chgData name="Helen Gold" userId="cbd4ef97bfbbfd29" providerId="LiveId" clId="{52047239-BB2B-4628-B06A-55AFA73C250E}" dt="2024-11-05T11:17:00.390" v="4326" actId="20577"/>
        <pc:sldMkLst>
          <pc:docMk/>
          <pc:sldMk cId="4153735563" sldId="391"/>
        </pc:sldMkLst>
      </pc:sldChg>
      <pc:sldChg chg="modSp add">
        <pc:chgData name="Helen Gold" userId="cbd4ef97bfbbfd29" providerId="LiveId" clId="{52047239-BB2B-4628-B06A-55AFA73C250E}" dt="2024-11-05T11:26:52.179" v="4496" actId="692"/>
        <pc:sldMkLst>
          <pc:docMk/>
          <pc:sldMk cId="393917928" sldId="392"/>
        </pc:sldMkLst>
      </pc:sldChg>
      <pc:sldChg chg="addSp delSp modSp add del mod">
        <pc:chgData name="Helen Gold" userId="cbd4ef97bfbbfd29" providerId="LiveId" clId="{52047239-BB2B-4628-B06A-55AFA73C250E}" dt="2024-11-05T11:22:02.864" v="4339" actId="47"/>
        <pc:sldMkLst>
          <pc:docMk/>
          <pc:sldMk cId="2447043812" sldId="392"/>
        </pc:sldMkLst>
      </pc:sldChg>
      <pc:sldChg chg="new del">
        <pc:chgData name="Helen Gold" userId="cbd4ef97bfbbfd29" providerId="LiveId" clId="{52047239-BB2B-4628-B06A-55AFA73C250E}" dt="2024-11-05T11:22:33.398" v="4342" actId="47"/>
        <pc:sldMkLst>
          <pc:docMk/>
          <pc:sldMk cId="609060992" sldId="393"/>
        </pc:sldMkLst>
      </pc:sldChg>
      <pc:sldChg chg="add modNotesTx">
        <pc:chgData name="Helen Gold" userId="cbd4ef97bfbbfd29" providerId="LiveId" clId="{52047239-BB2B-4628-B06A-55AFA73C250E}" dt="2024-11-05T12:50:07.695" v="4587" actId="20577"/>
        <pc:sldMkLst>
          <pc:docMk/>
          <pc:sldMk cId="1987802638" sldId="393"/>
        </pc:sldMkLst>
      </pc:sldChg>
      <pc:sldChg chg="add del">
        <pc:chgData name="Helen Gold" userId="cbd4ef97bfbbfd29" providerId="LiveId" clId="{52047239-BB2B-4628-B06A-55AFA73C250E}" dt="2024-11-05T11:21:07.068" v="4329" actId="47"/>
        <pc:sldMkLst>
          <pc:docMk/>
          <pc:sldMk cId="3393552194" sldId="393"/>
        </pc:sldMkLst>
      </pc:sldChg>
      <pc:sldChg chg="modSp add mod">
        <pc:chgData name="Helen Gold" userId="cbd4ef97bfbbfd29" providerId="LiveId" clId="{52047239-BB2B-4628-B06A-55AFA73C250E}" dt="2024-11-05T12:37:38.200" v="4581" actId="1035"/>
        <pc:sldMkLst>
          <pc:docMk/>
          <pc:sldMk cId="3590243175" sldId="394"/>
        </pc:sldMkLst>
      </pc:sldChg>
    </pc:docChg>
  </pc:docChgLst>
  <pc:docChgLst>
    <pc:chgData name="Helen Gold" userId="cbd4ef97bfbbfd29" providerId="LiveId" clId="{3C8FBD91-CBC7-447B-8DD2-C76E0CCDD526}"/>
    <pc:docChg chg="undo redo custSel addSld delSld modSld sldOrd">
      <pc:chgData name="Helen Gold" userId="cbd4ef97bfbbfd29" providerId="LiveId" clId="{3C8FBD91-CBC7-447B-8DD2-C76E0CCDD526}" dt="2024-09-05T10:23:41.177" v="1400" actId="20577"/>
      <pc:docMkLst>
        <pc:docMk/>
      </pc:docMkLst>
      <pc:sldChg chg="modSp mod modShow">
        <pc:chgData name="Helen Gold" userId="cbd4ef97bfbbfd29" providerId="LiveId" clId="{3C8FBD91-CBC7-447B-8DD2-C76E0CCDD526}" dt="2024-09-05T09:57:03.417" v="1081" actId="729"/>
        <pc:sldMkLst>
          <pc:docMk/>
          <pc:sldMk cId="0" sldId="279"/>
        </pc:sldMkLst>
      </pc:sldChg>
      <pc:sldChg chg="addSp modSp mod">
        <pc:chgData name="Helen Gold" userId="cbd4ef97bfbbfd29" providerId="LiveId" clId="{3C8FBD91-CBC7-447B-8DD2-C76E0CCDD526}" dt="2024-09-05T09:56:33.369" v="1080"/>
        <pc:sldMkLst>
          <pc:docMk/>
          <pc:sldMk cId="0" sldId="280"/>
        </pc:sldMkLst>
      </pc:sldChg>
      <pc:sldChg chg="del">
        <pc:chgData name="Helen Gold" userId="cbd4ef97bfbbfd29" providerId="LiveId" clId="{3C8FBD91-CBC7-447B-8DD2-C76E0CCDD526}" dt="2024-09-05T09:03:08.599" v="525" actId="47"/>
        <pc:sldMkLst>
          <pc:docMk/>
          <pc:sldMk cId="0" sldId="282"/>
        </pc:sldMkLst>
      </pc:sldChg>
      <pc:sldChg chg="del">
        <pc:chgData name="Helen Gold" userId="cbd4ef97bfbbfd29" providerId="LiveId" clId="{3C8FBD91-CBC7-447B-8DD2-C76E0CCDD526}" dt="2024-09-05T09:03:21.969" v="526" actId="47"/>
        <pc:sldMkLst>
          <pc:docMk/>
          <pc:sldMk cId="0" sldId="283"/>
        </pc:sldMkLst>
      </pc:sldChg>
      <pc:sldChg chg="del">
        <pc:chgData name="Helen Gold" userId="cbd4ef97bfbbfd29" providerId="LiveId" clId="{3C8FBD91-CBC7-447B-8DD2-C76E0CCDD526}" dt="2024-09-05T09:03:21.969" v="526" actId="47"/>
        <pc:sldMkLst>
          <pc:docMk/>
          <pc:sldMk cId="0" sldId="284"/>
        </pc:sldMkLst>
      </pc:sldChg>
      <pc:sldChg chg="del">
        <pc:chgData name="Helen Gold" userId="cbd4ef97bfbbfd29" providerId="LiveId" clId="{3C8FBD91-CBC7-447B-8DD2-C76E0CCDD526}" dt="2024-09-05T09:03:21.969" v="526" actId="47"/>
        <pc:sldMkLst>
          <pc:docMk/>
          <pc:sldMk cId="0" sldId="285"/>
        </pc:sldMkLst>
      </pc:sldChg>
      <pc:sldChg chg="del">
        <pc:chgData name="Helen Gold" userId="cbd4ef97bfbbfd29" providerId="LiveId" clId="{3C8FBD91-CBC7-447B-8DD2-C76E0CCDD526}" dt="2024-09-05T09:03:21.969" v="526" actId="47"/>
        <pc:sldMkLst>
          <pc:docMk/>
          <pc:sldMk cId="0" sldId="286"/>
        </pc:sldMkLst>
      </pc:sldChg>
      <pc:sldChg chg="del">
        <pc:chgData name="Helen Gold" userId="cbd4ef97bfbbfd29" providerId="LiveId" clId="{3C8FBD91-CBC7-447B-8DD2-C76E0CCDD526}" dt="2024-09-05T09:03:08.599" v="525" actId="47"/>
        <pc:sldMkLst>
          <pc:docMk/>
          <pc:sldMk cId="4226909756" sldId="300"/>
        </pc:sldMkLst>
      </pc:sldChg>
      <pc:sldChg chg="del">
        <pc:chgData name="Helen Gold" userId="cbd4ef97bfbbfd29" providerId="LiveId" clId="{3C8FBD91-CBC7-447B-8DD2-C76E0CCDD526}" dt="2024-09-05T09:03:21.969" v="526" actId="47"/>
        <pc:sldMkLst>
          <pc:docMk/>
          <pc:sldMk cId="458830847" sldId="301"/>
        </pc:sldMkLst>
      </pc:sldChg>
      <pc:sldChg chg="del">
        <pc:chgData name="Helen Gold" userId="cbd4ef97bfbbfd29" providerId="LiveId" clId="{3C8FBD91-CBC7-447B-8DD2-C76E0CCDD526}" dt="2024-09-05T09:03:21.969" v="526" actId="47"/>
        <pc:sldMkLst>
          <pc:docMk/>
          <pc:sldMk cId="301670947" sldId="302"/>
        </pc:sldMkLst>
      </pc:sldChg>
      <pc:sldChg chg="del">
        <pc:chgData name="Helen Gold" userId="cbd4ef97bfbbfd29" providerId="LiveId" clId="{3C8FBD91-CBC7-447B-8DD2-C76E0CCDD526}" dt="2024-09-05T09:03:21.969" v="526" actId="47"/>
        <pc:sldMkLst>
          <pc:docMk/>
          <pc:sldMk cId="1594269975" sldId="303"/>
        </pc:sldMkLst>
      </pc:sldChg>
      <pc:sldChg chg="del">
        <pc:chgData name="Helen Gold" userId="cbd4ef97bfbbfd29" providerId="LiveId" clId="{3C8FBD91-CBC7-447B-8DD2-C76E0CCDD526}" dt="2024-09-05T09:03:08.599" v="525" actId="47"/>
        <pc:sldMkLst>
          <pc:docMk/>
          <pc:sldMk cId="3709072827" sldId="305"/>
        </pc:sldMkLst>
      </pc:sldChg>
      <pc:sldChg chg="del">
        <pc:chgData name="Helen Gold" userId="cbd4ef97bfbbfd29" providerId="LiveId" clId="{3C8FBD91-CBC7-447B-8DD2-C76E0CCDD526}" dt="2024-09-05T09:03:08.599" v="525" actId="47"/>
        <pc:sldMkLst>
          <pc:docMk/>
          <pc:sldMk cId="3174320564" sldId="306"/>
        </pc:sldMkLst>
      </pc:sldChg>
      <pc:sldChg chg="del">
        <pc:chgData name="Helen Gold" userId="cbd4ef97bfbbfd29" providerId="LiveId" clId="{3C8FBD91-CBC7-447B-8DD2-C76E0CCDD526}" dt="2024-09-05T09:03:08.599" v="525" actId="47"/>
        <pc:sldMkLst>
          <pc:docMk/>
          <pc:sldMk cId="608988688" sldId="308"/>
        </pc:sldMkLst>
      </pc:sldChg>
      <pc:sldChg chg="addSp delSp modSp add mod ord">
        <pc:chgData name="Helen Gold" userId="cbd4ef97bfbbfd29" providerId="LiveId" clId="{3C8FBD91-CBC7-447B-8DD2-C76E0CCDD526}" dt="2024-09-05T08:40:29.238" v="391" actId="1036"/>
        <pc:sldMkLst>
          <pc:docMk/>
          <pc:sldMk cId="299940179" sldId="322"/>
        </pc:sldMkLst>
      </pc:sldChg>
      <pc:sldChg chg="modSp add del mod">
        <pc:chgData name="Helen Gold" userId="cbd4ef97bfbbfd29" providerId="LiveId" clId="{3C8FBD91-CBC7-447B-8DD2-C76E0CCDD526}" dt="2024-09-05T08:57:59.389" v="506" actId="47"/>
        <pc:sldMkLst>
          <pc:docMk/>
          <pc:sldMk cId="1702875991" sldId="323"/>
        </pc:sldMkLst>
      </pc:sldChg>
      <pc:sldChg chg="addSp delSp modSp mod">
        <pc:chgData name="Helen Gold" userId="cbd4ef97bfbbfd29" providerId="LiveId" clId="{3C8FBD91-CBC7-447B-8DD2-C76E0CCDD526}" dt="2024-09-05T09:50:06.915" v="1079" actId="1076"/>
        <pc:sldMkLst>
          <pc:docMk/>
          <pc:sldMk cId="1553619447" sldId="324"/>
        </pc:sldMkLst>
      </pc:sldChg>
      <pc:sldChg chg="addSp delSp modSp add mod">
        <pc:chgData name="Helen Gold" userId="cbd4ef97bfbbfd29" providerId="LiveId" clId="{3C8FBD91-CBC7-447B-8DD2-C76E0CCDD526}" dt="2024-09-05T10:03:06.019" v="1112" actId="20577"/>
        <pc:sldMkLst>
          <pc:docMk/>
          <pc:sldMk cId="418321771" sldId="325"/>
        </pc:sldMkLst>
      </pc:sldChg>
      <pc:sldChg chg="addSp delSp modSp add mod">
        <pc:chgData name="Helen Gold" userId="cbd4ef97bfbbfd29" providerId="LiveId" clId="{3C8FBD91-CBC7-447B-8DD2-C76E0CCDD526}" dt="2024-09-05T10:09:02.910" v="1156" actId="20577"/>
        <pc:sldMkLst>
          <pc:docMk/>
          <pc:sldMk cId="2248796646" sldId="326"/>
        </pc:sldMkLst>
      </pc:sldChg>
      <pc:sldChg chg="modSp add mod">
        <pc:chgData name="Helen Gold" userId="cbd4ef97bfbbfd29" providerId="LiveId" clId="{3C8FBD91-CBC7-447B-8DD2-C76E0CCDD526}" dt="2024-09-05T10:23:41.177" v="1400" actId="20577"/>
        <pc:sldMkLst>
          <pc:docMk/>
          <pc:sldMk cId="324836575" sldId="327"/>
        </pc:sldMkLst>
      </pc:sldChg>
      <pc:sldChg chg="modSp add del mod">
        <pc:chgData name="Helen Gold" userId="cbd4ef97bfbbfd29" providerId="LiveId" clId="{3C8FBD91-CBC7-447B-8DD2-C76E0CCDD526}" dt="2024-09-05T10:05:20.898" v="1123" actId="47"/>
        <pc:sldMkLst>
          <pc:docMk/>
          <pc:sldMk cId="1036486248" sldId="327"/>
        </pc:sldMkLst>
      </pc:sldChg>
      <pc:sldChg chg="modSp add del mod">
        <pc:chgData name="Helen Gold" userId="cbd4ef97bfbbfd29" providerId="LiveId" clId="{3C8FBD91-CBC7-447B-8DD2-C76E0CCDD526}" dt="2024-09-05T10:21:36.521" v="1393" actId="47"/>
        <pc:sldMkLst>
          <pc:docMk/>
          <pc:sldMk cId="231791217" sldId="328"/>
        </pc:sldMkLst>
      </pc:sldChg>
      <pc:sldChg chg="add del">
        <pc:chgData name="Helen Gold" userId="cbd4ef97bfbbfd29" providerId="LiveId" clId="{3C8FBD91-CBC7-447B-8DD2-C76E0CCDD526}" dt="2024-09-05T10:02:16.979" v="1111" actId="47"/>
        <pc:sldMkLst>
          <pc:docMk/>
          <pc:sldMk cId="3285461946" sldId="328"/>
        </pc:sldMkLst>
      </pc:sldChg>
    </pc:docChg>
  </pc:docChgLst>
  <pc:docChgLst>
    <pc:chgData name="Helen Gold" userId="cbd4ef97bfbbfd29" providerId="LiveId" clId="{BF302AA9-508F-4EBA-BC8E-160083E4E0EC}"/>
    <pc:docChg chg="undo redo custSel addSld delSld modSld sldOrd">
      <pc:chgData name="Helen Gold" userId="cbd4ef97bfbbfd29" providerId="LiveId" clId="{BF302AA9-508F-4EBA-BC8E-160083E4E0EC}" dt="2024-12-19T10:08:27.979" v="170" actId="47"/>
      <pc:docMkLst>
        <pc:docMk/>
      </pc:docMkLst>
      <pc:sldChg chg="modSp add mod">
        <pc:chgData name="Helen Gold" userId="cbd4ef97bfbbfd29" providerId="LiveId" clId="{BF302AA9-508F-4EBA-BC8E-160083E4E0EC}" dt="2024-12-19T09:48:59.938" v="64" actId="20577"/>
        <pc:sldMkLst>
          <pc:docMk/>
          <pc:sldMk cId="0" sldId="283"/>
        </pc:sldMkLst>
        <pc:spChg chg="mod">
          <ac:chgData name="Helen Gold" userId="cbd4ef97bfbbfd29" providerId="LiveId" clId="{BF302AA9-508F-4EBA-BC8E-160083E4E0EC}" dt="2024-12-19T09:48:59.938" v="64" actId="20577"/>
          <ac:spMkLst>
            <pc:docMk/>
            <pc:sldMk cId="0" sldId="283"/>
            <ac:spMk id="484" creationId="{00000000-0000-0000-0000-000000000000}"/>
          </ac:spMkLst>
        </pc:spChg>
      </pc:sldChg>
      <pc:sldChg chg="modSp add mod">
        <pc:chgData name="Helen Gold" userId="cbd4ef97bfbbfd29" providerId="LiveId" clId="{BF302AA9-508F-4EBA-BC8E-160083E4E0EC}" dt="2024-12-19T09:51:16.859" v="83" actId="20577"/>
        <pc:sldMkLst>
          <pc:docMk/>
          <pc:sldMk cId="0" sldId="284"/>
        </pc:sldMkLst>
        <pc:spChg chg="mod">
          <ac:chgData name="Helen Gold" userId="cbd4ef97bfbbfd29" providerId="LiveId" clId="{BF302AA9-508F-4EBA-BC8E-160083E4E0EC}" dt="2024-12-19T09:51:16.859" v="83" actId="20577"/>
          <ac:spMkLst>
            <pc:docMk/>
            <pc:sldMk cId="0" sldId="284"/>
            <ac:spMk id="487" creationId="{00000000-0000-0000-0000-000000000000}"/>
          </ac:spMkLst>
        </pc:spChg>
      </pc:sldChg>
      <pc:sldChg chg="modSp add mod">
        <pc:chgData name="Helen Gold" userId="cbd4ef97bfbbfd29" providerId="LiveId" clId="{BF302AA9-508F-4EBA-BC8E-160083E4E0EC}" dt="2024-12-19T09:51:23.954" v="84" actId="20577"/>
        <pc:sldMkLst>
          <pc:docMk/>
          <pc:sldMk cId="0" sldId="285"/>
        </pc:sldMkLst>
        <pc:spChg chg="mod">
          <ac:chgData name="Helen Gold" userId="cbd4ef97bfbbfd29" providerId="LiveId" clId="{BF302AA9-508F-4EBA-BC8E-160083E4E0EC}" dt="2024-12-19T09:51:23.954" v="84" actId="20577"/>
          <ac:spMkLst>
            <pc:docMk/>
            <pc:sldMk cId="0" sldId="285"/>
            <ac:spMk id="490" creationId="{00000000-0000-0000-0000-000000000000}"/>
          </ac:spMkLst>
        </pc:spChg>
      </pc:sldChg>
      <pc:sldChg chg="modSp add mod">
        <pc:chgData name="Helen Gold" userId="cbd4ef97bfbbfd29" providerId="LiveId" clId="{BF302AA9-508F-4EBA-BC8E-160083E4E0EC}" dt="2024-12-19T09:51:40.806" v="86" actId="20577"/>
        <pc:sldMkLst>
          <pc:docMk/>
          <pc:sldMk cId="0" sldId="286"/>
        </pc:sldMkLst>
        <pc:spChg chg="mod">
          <ac:chgData name="Helen Gold" userId="cbd4ef97bfbbfd29" providerId="LiveId" clId="{BF302AA9-508F-4EBA-BC8E-160083E4E0EC}" dt="2024-12-19T09:51:40.806" v="86" actId="20577"/>
          <ac:spMkLst>
            <pc:docMk/>
            <pc:sldMk cId="0" sldId="286"/>
            <ac:spMk id="492" creationId="{00000000-0000-0000-0000-000000000000}"/>
          </ac:spMkLst>
        </pc:spChg>
      </pc:sldChg>
      <pc:sldChg chg="modSp add mod">
        <pc:chgData name="Helen Gold" userId="cbd4ef97bfbbfd29" providerId="LiveId" clId="{BF302AA9-508F-4EBA-BC8E-160083E4E0EC}" dt="2024-12-19T09:49:42.287" v="68" actId="20577"/>
        <pc:sldMkLst>
          <pc:docMk/>
          <pc:sldMk cId="4226909756" sldId="300"/>
        </pc:sldMkLst>
        <pc:spChg chg="mod">
          <ac:chgData name="Helen Gold" userId="cbd4ef97bfbbfd29" providerId="LiveId" clId="{BF302AA9-508F-4EBA-BC8E-160083E4E0EC}" dt="2024-12-19T09:49:42.287" v="68" actId="20577"/>
          <ac:spMkLst>
            <pc:docMk/>
            <pc:sldMk cId="4226909756" sldId="300"/>
            <ac:spMk id="3" creationId="{39EB64C9-6BB4-3556-3549-A23977B4E302}"/>
          </ac:spMkLst>
        </pc:spChg>
        <pc:spChg chg="mod">
          <ac:chgData name="Helen Gold" userId="cbd4ef97bfbbfd29" providerId="LiveId" clId="{BF302AA9-508F-4EBA-BC8E-160083E4E0EC}" dt="2024-12-19T09:47:48.148" v="59" actId="20577"/>
          <ac:spMkLst>
            <pc:docMk/>
            <pc:sldMk cId="4226909756" sldId="300"/>
            <ac:spMk id="477" creationId="{00000000-0000-0000-0000-000000000000}"/>
          </ac:spMkLst>
        </pc:spChg>
        <pc:spChg chg="mod">
          <ac:chgData name="Helen Gold" userId="cbd4ef97bfbbfd29" providerId="LiveId" clId="{BF302AA9-508F-4EBA-BC8E-160083E4E0EC}" dt="2024-12-19T09:47:23.168" v="56" actId="20577"/>
          <ac:spMkLst>
            <pc:docMk/>
            <pc:sldMk cId="4226909756" sldId="300"/>
            <ac:spMk id="478" creationId="{00000000-0000-0000-0000-000000000000}"/>
          </ac:spMkLst>
        </pc:spChg>
        <pc:spChg chg="mod">
          <ac:chgData name="Helen Gold" userId="cbd4ef97bfbbfd29" providerId="LiveId" clId="{BF302AA9-508F-4EBA-BC8E-160083E4E0EC}" dt="2024-12-19T09:49:25.535" v="66" actId="20577"/>
          <ac:spMkLst>
            <pc:docMk/>
            <pc:sldMk cId="4226909756" sldId="300"/>
            <ac:spMk id="479" creationId="{00000000-0000-0000-0000-000000000000}"/>
          </ac:spMkLst>
        </pc:spChg>
        <pc:spChg chg="mod">
          <ac:chgData name="Helen Gold" userId="cbd4ef97bfbbfd29" providerId="LiveId" clId="{BF302AA9-508F-4EBA-BC8E-160083E4E0EC}" dt="2024-12-19T09:47:12.626" v="55" actId="20577"/>
          <ac:spMkLst>
            <pc:docMk/>
            <pc:sldMk cId="4226909756" sldId="300"/>
            <ac:spMk id="480" creationId="{00000000-0000-0000-0000-000000000000}"/>
          </ac:spMkLst>
        </pc:spChg>
      </pc:sldChg>
      <pc:sldChg chg="modSp add mod">
        <pc:chgData name="Helen Gold" userId="cbd4ef97bfbbfd29" providerId="LiveId" clId="{BF302AA9-508F-4EBA-BC8E-160083E4E0EC}" dt="2024-12-19T09:52:25.803" v="93" actId="20577"/>
        <pc:sldMkLst>
          <pc:docMk/>
          <pc:sldMk cId="301670947" sldId="302"/>
        </pc:sldMkLst>
        <pc:spChg chg="mod">
          <ac:chgData name="Helen Gold" userId="cbd4ef97bfbbfd29" providerId="LiveId" clId="{BF302AA9-508F-4EBA-BC8E-160083E4E0EC}" dt="2024-12-19T09:52:25.803" v="93" actId="20577"/>
          <ac:spMkLst>
            <pc:docMk/>
            <pc:sldMk cId="301670947" sldId="302"/>
            <ac:spMk id="492" creationId="{00000000-0000-0000-0000-000000000000}"/>
          </ac:spMkLst>
        </pc:spChg>
      </pc:sldChg>
      <pc:sldChg chg="del ord modNotesTx">
        <pc:chgData name="Helen Gold" userId="cbd4ef97bfbbfd29" providerId="LiveId" clId="{BF302AA9-508F-4EBA-BC8E-160083E4E0EC}" dt="2024-12-19T10:07:56.623" v="168" actId="47"/>
        <pc:sldMkLst>
          <pc:docMk/>
          <pc:sldMk cId="2979301874" sldId="329"/>
        </pc:sldMkLst>
      </pc:sldChg>
      <pc:sldChg chg="modSp mod">
        <pc:chgData name="Helen Gold" userId="cbd4ef97bfbbfd29" providerId="LiveId" clId="{BF302AA9-508F-4EBA-BC8E-160083E4E0EC}" dt="2024-12-19T10:07:44.549" v="167" actId="20577"/>
        <pc:sldMkLst>
          <pc:docMk/>
          <pc:sldMk cId="3189788617" sldId="345"/>
        </pc:sldMkLst>
        <pc:spChg chg="mod">
          <ac:chgData name="Helen Gold" userId="cbd4ef97bfbbfd29" providerId="LiveId" clId="{BF302AA9-508F-4EBA-BC8E-160083E4E0EC}" dt="2024-12-19T10:07:44.549" v="167" actId="20577"/>
          <ac:spMkLst>
            <pc:docMk/>
            <pc:sldMk cId="3189788617" sldId="345"/>
            <ac:spMk id="496" creationId="{03031155-1DD5-3528-B779-746E0659FF9F}"/>
          </ac:spMkLst>
        </pc:spChg>
      </pc:sldChg>
      <pc:sldChg chg="addSp delSp modSp mod">
        <pc:chgData name="Helen Gold" userId="cbd4ef97bfbbfd29" providerId="LiveId" clId="{BF302AA9-508F-4EBA-BC8E-160083E4E0EC}" dt="2024-12-19T10:07:07.113" v="165" actId="1036"/>
        <pc:sldMkLst>
          <pc:docMk/>
          <pc:sldMk cId="2199209712" sldId="395"/>
        </pc:sldMkLst>
        <pc:spChg chg="add del mod">
          <ac:chgData name="Helen Gold" userId="cbd4ef97bfbbfd29" providerId="LiveId" clId="{BF302AA9-508F-4EBA-BC8E-160083E4E0EC}" dt="2024-12-19T10:06:27.828" v="153" actId="478"/>
          <ac:spMkLst>
            <pc:docMk/>
            <pc:sldMk cId="2199209712" sldId="395"/>
            <ac:spMk id="3" creationId="{E20746C2-D5BF-071A-4FFE-30E0267C5B4F}"/>
          </ac:spMkLst>
        </pc:spChg>
        <pc:spChg chg="mod">
          <ac:chgData name="Helen Gold" userId="cbd4ef97bfbbfd29" providerId="LiveId" clId="{BF302AA9-508F-4EBA-BC8E-160083E4E0EC}" dt="2024-12-19T10:07:07.113" v="165" actId="1036"/>
          <ac:spMkLst>
            <pc:docMk/>
            <pc:sldMk cId="2199209712" sldId="395"/>
            <ac:spMk id="4" creationId="{0804AB90-EDDE-36FC-2CD7-8B3EFE3E28DB}"/>
          </ac:spMkLst>
        </pc:spChg>
        <pc:spChg chg="add del mod">
          <ac:chgData name="Helen Gold" userId="cbd4ef97bfbbfd29" providerId="LiveId" clId="{BF302AA9-508F-4EBA-BC8E-160083E4E0EC}" dt="2024-12-19T10:06:29.160" v="154" actId="478"/>
          <ac:spMkLst>
            <pc:docMk/>
            <pc:sldMk cId="2199209712" sldId="395"/>
            <ac:spMk id="5" creationId="{B32987C5-A5F3-588A-861B-04FA62D4EEF4}"/>
          </ac:spMkLst>
        </pc:spChg>
        <pc:spChg chg="add del mod">
          <ac:chgData name="Helen Gold" userId="cbd4ef97bfbbfd29" providerId="LiveId" clId="{BF302AA9-508F-4EBA-BC8E-160083E4E0EC}" dt="2024-12-19T10:05:56.654" v="150" actId="478"/>
          <ac:spMkLst>
            <pc:docMk/>
            <pc:sldMk cId="2199209712" sldId="395"/>
            <ac:spMk id="6" creationId="{F23A3354-987D-2375-DA40-B8E556BC25FB}"/>
          </ac:spMkLst>
        </pc:spChg>
        <pc:spChg chg="add del mod">
          <ac:chgData name="Helen Gold" userId="cbd4ef97bfbbfd29" providerId="LiveId" clId="{BF302AA9-508F-4EBA-BC8E-160083E4E0EC}" dt="2024-12-19T10:05:56.654" v="150" actId="478"/>
          <ac:spMkLst>
            <pc:docMk/>
            <pc:sldMk cId="2199209712" sldId="395"/>
            <ac:spMk id="7" creationId="{DC2135A3-D831-29E5-0506-2F821D2BC71B}"/>
          </ac:spMkLst>
        </pc:spChg>
        <pc:spChg chg="add del mod">
          <ac:chgData name="Helen Gold" userId="cbd4ef97bfbbfd29" providerId="LiveId" clId="{BF302AA9-508F-4EBA-BC8E-160083E4E0EC}" dt="2024-12-19T10:05:56.654" v="150" actId="478"/>
          <ac:spMkLst>
            <pc:docMk/>
            <pc:sldMk cId="2199209712" sldId="395"/>
            <ac:spMk id="10" creationId="{3E5AF89B-DCD1-6E2E-8BC3-7BA033EE4A4B}"/>
          </ac:spMkLst>
        </pc:spChg>
        <pc:spChg chg="add del mod">
          <ac:chgData name="Helen Gold" userId="cbd4ef97bfbbfd29" providerId="LiveId" clId="{BF302AA9-508F-4EBA-BC8E-160083E4E0EC}" dt="2024-12-19T10:05:50.825" v="149" actId="478"/>
          <ac:spMkLst>
            <pc:docMk/>
            <pc:sldMk cId="2199209712" sldId="395"/>
            <ac:spMk id="11" creationId="{D001C479-3305-B6FE-0510-09B246F17E90}"/>
          </ac:spMkLst>
        </pc:spChg>
      </pc:sldChg>
      <pc:sldChg chg="addSp delSp modSp mod">
        <pc:chgData name="Helen Gold" userId="cbd4ef97bfbbfd29" providerId="LiveId" clId="{BF302AA9-508F-4EBA-BC8E-160083E4E0EC}" dt="2024-12-19T10:06:43.516" v="155" actId="478"/>
        <pc:sldMkLst>
          <pc:docMk/>
          <pc:sldMk cId="3173197835" sldId="399"/>
        </pc:sldMkLst>
        <pc:spChg chg="add del mod">
          <ac:chgData name="Helen Gold" userId="cbd4ef97bfbbfd29" providerId="LiveId" clId="{BF302AA9-508F-4EBA-BC8E-160083E4E0EC}" dt="2024-12-19T10:06:43.516" v="155" actId="478"/>
          <ac:spMkLst>
            <pc:docMk/>
            <pc:sldMk cId="3173197835" sldId="399"/>
            <ac:spMk id="4" creationId="{65815CAA-5759-903A-C8D4-4745E048772F}"/>
          </ac:spMkLst>
        </pc:spChg>
        <pc:spChg chg="add del mod">
          <ac:chgData name="Helen Gold" userId="cbd4ef97bfbbfd29" providerId="LiveId" clId="{BF302AA9-508F-4EBA-BC8E-160083E4E0EC}" dt="2024-12-19T10:06:43.516" v="155" actId="478"/>
          <ac:spMkLst>
            <pc:docMk/>
            <pc:sldMk cId="3173197835" sldId="399"/>
            <ac:spMk id="5" creationId="{7D7B2D59-B4D6-9059-A651-6451AA432786}"/>
          </ac:spMkLst>
        </pc:spChg>
      </pc:sldChg>
      <pc:sldChg chg="addSp modSp">
        <pc:chgData name="Helen Gold" userId="cbd4ef97bfbbfd29" providerId="LiveId" clId="{BF302AA9-508F-4EBA-BC8E-160083E4E0EC}" dt="2024-12-19T10:06:19.318" v="152"/>
        <pc:sldMkLst>
          <pc:docMk/>
          <pc:sldMk cId="480389624" sldId="400"/>
        </pc:sldMkLst>
        <pc:spChg chg="add mod">
          <ac:chgData name="Helen Gold" userId="cbd4ef97bfbbfd29" providerId="LiveId" clId="{BF302AA9-508F-4EBA-BC8E-160083E4E0EC}" dt="2024-12-19T10:06:19.318" v="152"/>
          <ac:spMkLst>
            <pc:docMk/>
            <pc:sldMk cId="480389624" sldId="400"/>
            <ac:spMk id="4" creationId="{BB08E75B-F69C-A086-46A2-78591047CDDC}"/>
          </ac:spMkLst>
        </pc:spChg>
        <pc:spChg chg="add mod">
          <ac:chgData name="Helen Gold" userId="cbd4ef97bfbbfd29" providerId="LiveId" clId="{BF302AA9-508F-4EBA-BC8E-160083E4E0EC}" dt="2024-12-19T10:06:19.318" v="152"/>
          <ac:spMkLst>
            <pc:docMk/>
            <pc:sldMk cId="480389624" sldId="400"/>
            <ac:spMk id="5" creationId="{8DB81E69-7FB6-9BAD-EDF5-5E579697F491}"/>
          </ac:spMkLst>
        </pc:spChg>
      </pc:sldChg>
      <pc:sldChg chg="modNotesTx">
        <pc:chgData name="Helen Gold" userId="cbd4ef97bfbbfd29" providerId="LiveId" clId="{BF302AA9-508F-4EBA-BC8E-160083E4E0EC}" dt="2024-12-19T09:31:49.883" v="0" actId="20577"/>
        <pc:sldMkLst>
          <pc:docMk/>
          <pc:sldMk cId="4229465942" sldId="403"/>
        </pc:sldMkLst>
      </pc:sldChg>
      <pc:sldChg chg="del">
        <pc:chgData name="Helen Gold" userId="cbd4ef97bfbbfd29" providerId="LiveId" clId="{BF302AA9-508F-4EBA-BC8E-160083E4E0EC}" dt="2024-12-19T09:32:18.360" v="2" actId="47"/>
        <pc:sldMkLst>
          <pc:docMk/>
          <pc:sldMk cId="624317677" sldId="405"/>
        </pc:sldMkLst>
      </pc:sldChg>
      <pc:sldChg chg="del">
        <pc:chgData name="Helen Gold" userId="cbd4ef97bfbbfd29" providerId="LiveId" clId="{BF302AA9-508F-4EBA-BC8E-160083E4E0EC}" dt="2024-12-19T09:32:14.813" v="1" actId="47"/>
        <pc:sldMkLst>
          <pc:docMk/>
          <pc:sldMk cId="3248854941" sldId="406"/>
        </pc:sldMkLst>
      </pc:sldChg>
      <pc:sldChg chg="del modNotesTx">
        <pc:chgData name="Helen Gold" userId="cbd4ef97bfbbfd29" providerId="LiveId" clId="{BF302AA9-508F-4EBA-BC8E-160083E4E0EC}" dt="2024-12-19T10:05:30.226" v="138" actId="47"/>
        <pc:sldMkLst>
          <pc:docMk/>
          <pc:sldMk cId="1964829866" sldId="410"/>
        </pc:sldMkLst>
      </pc:sldChg>
      <pc:sldChg chg="del modNotesTx">
        <pc:chgData name="Helen Gold" userId="cbd4ef97bfbbfd29" providerId="LiveId" clId="{BF302AA9-508F-4EBA-BC8E-160083E4E0EC}" dt="2024-12-19T10:07:18.986" v="166" actId="47"/>
        <pc:sldMkLst>
          <pc:docMk/>
          <pc:sldMk cId="2214865683" sldId="411"/>
        </pc:sldMkLst>
      </pc:sldChg>
      <pc:sldChg chg="del modNotesTx">
        <pc:chgData name="Helen Gold" userId="cbd4ef97bfbbfd29" providerId="LiveId" clId="{BF302AA9-508F-4EBA-BC8E-160083E4E0EC}" dt="2024-12-19T10:08:25.515" v="169" actId="47"/>
        <pc:sldMkLst>
          <pc:docMk/>
          <pc:sldMk cId="3361343819" sldId="412"/>
        </pc:sldMkLst>
      </pc:sldChg>
      <pc:sldChg chg="del modNotesTx">
        <pc:chgData name="Helen Gold" userId="cbd4ef97bfbbfd29" providerId="LiveId" clId="{BF302AA9-508F-4EBA-BC8E-160083E4E0EC}" dt="2024-12-19T10:08:27.979" v="170" actId="47"/>
        <pc:sldMkLst>
          <pc:docMk/>
          <pc:sldMk cId="3245535950" sldId="413"/>
        </pc:sldMkLst>
      </pc:sldChg>
      <pc:sldChg chg="modSp add del mod">
        <pc:chgData name="Helen Gold" userId="cbd4ef97bfbbfd29" providerId="LiveId" clId="{BF302AA9-508F-4EBA-BC8E-160083E4E0EC}" dt="2024-12-19T10:05:35.604" v="139" actId="47"/>
        <pc:sldMkLst>
          <pc:docMk/>
          <pc:sldMk cId="183131725" sldId="414"/>
        </pc:sldMkLst>
        <pc:spChg chg="mod">
          <ac:chgData name="Helen Gold" userId="cbd4ef97bfbbfd29" providerId="LiveId" clId="{BF302AA9-508F-4EBA-BC8E-160083E4E0EC}" dt="2024-12-19T09:43:42.267" v="19" actId="207"/>
          <ac:spMkLst>
            <pc:docMk/>
            <pc:sldMk cId="183131725" sldId="414"/>
            <ac:spMk id="4" creationId="{6D7EEDFA-A529-CB29-C93D-8E263DEDB794}"/>
          </ac:spMkLst>
        </pc:spChg>
      </pc:sldChg>
      <pc:sldChg chg="addSp delSp modSp new mod">
        <pc:chgData name="Helen Gold" userId="cbd4ef97bfbbfd29" providerId="LiveId" clId="{BF302AA9-508F-4EBA-BC8E-160083E4E0EC}" dt="2024-12-19T10:02:33.295" v="127" actId="571"/>
        <pc:sldMkLst>
          <pc:docMk/>
          <pc:sldMk cId="807316867" sldId="415"/>
        </pc:sldMkLst>
        <pc:spChg chg="add mod">
          <ac:chgData name="Helen Gold" userId="cbd4ef97bfbbfd29" providerId="LiveId" clId="{BF302AA9-508F-4EBA-BC8E-160083E4E0EC}" dt="2024-12-19T10:01:28.191" v="124" actId="1035"/>
          <ac:spMkLst>
            <pc:docMk/>
            <pc:sldMk cId="807316867" sldId="415"/>
            <ac:spMk id="2" creationId="{0A4E21C8-8AEE-7E1B-0387-CA475C3A0BC0}"/>
          </ac:spMkLst>
        </pc:spChg>
        <pc:spChg chg="add del mod">
          <ac:chgData name="Helen Gold" userId="cbd4ef97bfbbfd29" providerId="LiveId" clId="{BF302AA9-508F-4EBA-BC8E-160083E4E0EC}" dt="2024-12-19T10:01:14.769" v="118" actId="478"/>
          <ac:spMkLst>
            <pc:docMk/>
            <pc:sldMk cId="807316867" sldId="415"/>
            <ac:spMk id="3" creationId="{5AD7275F-61C5-3B14-4676-208F44E34920}"/>
          </ac:spMkLst>
        </pc:spChg>
        <pc:spChg chg="add del mod">
          <ac:chgData name="Helen Gold" userId="cbd4ef97bfbbfd29" providerId="LiveId" clId="{BF302AA9-508F-4EBA-BC8E-160083E4E0EC}" dt="2024-12-19T10:01:14.769" v="118" actId="478"/>
          <ac:spMkLst>
            <pc:docMk/>
            <pc:sldMk cId="807316867" sldId="415"/>
            <ac:spMk id="4" creationId="{B183B041-187D-6504-FBC5-2BB2C87DA6D1}"/>
          </ac:spMkLst>
        </pc:spChg>
        <pc:spChg chg="add mod">
          <ac:chgData name="Helen Gold" userId="cbd4ef97bfbbfd29" providerId="LiveId" clId="{BF302AA9-508F-4EBA-BC8E-160083E4E0EC}" dt="2024-12-19T10:01:01.047" v="117"/>
          <ac:spMkLst>
            <pc:docMk/>
            <pc:sldMk cId="807316867" sldId="415"/>
            <ac:spMk id="5" creationId="{B872259E-66C2-3133-107D-06AB2A906502}"/>
          </ac:spMkLst>
        </pc:spChg>
        <pc:spChg chg="add mod">
          <ac:chgData name="Helen Gold" userId="cbd4ef97bfbbfd29" providerId="LiveId" clId="{BF302AA9-508F-4EBA-BC8E-160083E4E0EC}" dt="2024-12-19T10:00:46.941" v="115"/>
          <ac:spMkLst>
            <pc:docMk/>
            <pc:sldMk cId="807316867" sldId="415"/>
            <ac:spMk id="6" creationId="{B13FD3C5-2EBC-BE3C-6F3A-A4A68F009AC4}"/>
          </ac:spMkLst>
        </pc:spChg>
        <pc:spChg chg="add mod">
          <ac:chgData name="Helen Gold" userId="cbd4ef97bfbbfd29" providerId="LiveId" clId="{BF302AA9-508F-4EBA-BC8E-160083E4E0EC}" dt="2024-12-19T10:00:46.941" v="115"/>
          <ac:spMkLst>
            <pc:docMk/>
            <pc:sldMk cId="807316867" sldId="415"/>
            <ac:spMk id="7" creationId="{97B1D781-0A0B-C5D4-E2F2-2F9B632F43E6}"/>
          </ac:spMkLst>
        </pc:spChg>
        <pc:spChg chg="add mod">
          <ac:chgData name="Helen Gold" userId="cbd4ef97bfbbfd29" providerId="LiveId" clId="{BF302AA9-508F-4EBA-BC8E-160083E4E0EC}" dt="2024-12-19T10:00:46.941" v="115"/>
          <ac:spMkLst>
            <pc:docMk/>
            <pc:sldMk cId="807316867" sldId="415"/>
            <ac:spMk id="8" creationId="{36A18D5E-1CFE-7EB5-2A5D-3595F507F859}"/>
          </ac:spMkLst>
        </pc:spChg>
        <pc:spChg chg="add mod">
          <ac:chgData name="Helen Gold" userId="cbd4ef97bfbbfd29" providerId="LiveId" clId="{BF302AA9-508F-4EBA-BC8E-160083E4E0EC}" dt="2024-12-19T10:00:46.941" v="115"/>
          <ac:spMkLst>
            <pc:docMk/>
            <pc:sldMk cId="807316867" sldId="415"/>
            <ac:spMk id="9" creationId="{1381A292-DE61-FE7A-CCD6-84579ECFC595}"/>
          </ac:spMkLst>
        </pc:spChg>
        <pc:spChg chg="add mod">
          <ac:chgData name="Helen Gold" userId="cbd4ef97bfbbfd29" providerId="LiveId" clId="{BF302AA9-508F-4EBA-BC8E-160083E4E0EC}" dt="2024-12-19T10:00:46.941" v="115"/>
          <ac:spMkLst>
            <pc:docMk/>
            <pc:sldMk cId="807316867" sldId="415"/>
            <ac:spMk id="10" creationId="{C2BFBAB5-8D98-CC63-CB99-C5624B7AF145}"/>
          </ac:spMkLst>
        </pc:spChg>
        <pc:spChg chg="add del mod">
          <ac:chgData name="Helen Gold" userId="cbd4ef97bfbbfd29" providerId="LiveId" clId="{BF302AA9-508F-4EBA-BC8E-160083E4E0EC}" dt="2024-12-19T10:00:54.052" v="116" actId="478"/>
          <ac:spMkLst>
            <pc:docMk/>
            <pc:sldMk cId="807316867" sldId="415"/>
            <ac:spMk id="11" creationId="{B87656AB-48B3-3BCA-2E54-09C0286F80D5}"/>
          </ac:spMkLst>
        </pc:spChg>
        <pc:spChg chg="add del mod">
          <ac:chgData name="Helen Gold" userId="cbd4ef97bfbbfd29" providerId="LiveId" clId="{BF302AA9-508F-4EBA-BC8E-160083E4E0EC}" dt="2024-12-19T10:02:24.078" v="125" actId="478"/>
          <ac:spMkLst>
            <pc:docMk/>
            <pc:sldMk cId="807316867" sldId="415"/>
            <ac:spMk id="12" creationId="{D426AD36-FE8C-DC68-22D1-DF21EDA92BE9}"/>
          </ac:spMkLst>
        </pc:spChg>
        <pc:spChg chg="add mod">
          <ac:chgData name="Helen Gold" userId="cbd4ef97bfbbfd29" providerId="LiveId" clId="{BF302AA9-508F-4EBA-BC8E-160083E4E0EC}" dt="2024-12-19T10:02:33.295" v="127" actId="571"/>
          <ac:spMkLst>
            <pc:docMk/>
            <pc:sldMk cId="807316867" sldId="415"/>
            <ac:spMk id="13" creationId="{97D2AEBC-7FF3-2691-4D0C-25BF213087D1}"/>
          </ac:spMkLst>
        </pc:spChg>
      </pc:sldChg>
    </pc:docChg>
  </pc:docChgLst>
  <pc:docChgLst>
    <pc:chgData name="Helen Gold" userId="cbd4ef97bfbbfd29" providerId="LiveId" clId="{E05C57FA-441A-45C9-A888-8DDE6734A89A}"/>
    <pc:docChg chg="addSld delSld">
      <pc:chgData name="Helen Gold" userId="cbd4ef97bfbbfd29" providerId="LiveId" clId="{E05C57FA-441A-45C9-A888-8DDE6734A89A}" dt="2024-09-05T07:24:54.679" v="1" actId="47"/>
      <pc:docMkLst>
        <pc:docMk/>
      </pc:docMkLst>
      <pc:sldChg chg="add del">
        <pc:chgData name="Helen Gold" userId="cbd4ef97bfbbfd29" providerId="LiveId" clId="{E05C57FA-441A-45C9-A888-8DDE6734A89A}" dt="2024-09-05T07:24:54.679" v="1" actId="47"/>
        <pc:sldMkLst>
          <pc:docMk/>
          <pc:sldMk cId="215890003" sldId="322"/>
        </pc:sldMkLst>
      </pc:sldChg>
    </pc:docChg>
  </pc:docChgLst>
  <pc:docChgLst>
    <pc:chgData name="Helen Gold" userId="cbd4ef97bfbbfd29" providerId="LiveId" clId="{A3A1C27B-BA9A-4362-82BF-12D77D4A5A26}"/>
    <pc:docChg chg="undo redo custSel addSld delSld modSld sldOrd">
      <pc:chgData name="Helen Gold" userId="cbd4ef97bfbbfd29" providerId="LiveId" clId="{A3A1C27B-BA9A-4362-82BF-12D77D4A5A26}" dt="2024-11-07T13:09:30.264" v="3304" actId="1037"/>
      <pc:docMkLst>
        <pc:docMk/>
      </pc:docMkLst>
      <pc:sldChg chg="modSp mod">
        <pc:chgData name="Helen Gold" userId="cbd4ef97bfbbfd29" providerId="LiveId" clId="{A3A1C27B-BA9A-4362-82BF-12D77D4A5A26}" dt="2024-11-07T10:19:19.454" v="24" actId="20577"/>
        <pc:sldMkLst>
          <pc:docMk/>
          <pc:sldMk cId="0" sldId="280"/>
        </pc:sldMkLst>
        <pc:spChg chg="mod">
          <ac:chgData name="Helen Gold" userId="cbd4ef97bfbbfd29" providerId="LiveId" clId="{A3A1C27B-BA9A-4362-82BF-12D77D4A5A26}" dt="2024-11-07T10:18:40.307" v="12"/>
          <ac:spMkLst>
            <pc:docMk/>
            <pc:sldMk cId="0" sldId="280"/>
            <ac:spMk id="463" creationId="{00000000-0000-0000-0000-000000000000}"/>
          </ac:spMkLst>
        </pc:spChg>
        <pc:spChg chg="mod">
          <ac:chgData name="Helen Gold" userId="cbd4ef97bfbbfd29" providerId="LiveId" clId="{A3A1C27B-BA9A-4362-82BF-12D77D4A5A26}" dt="2024-11-07T10:19:19.454" v="24" actId="20577"/>
          <ac:spMkLst>
            <pc:docMk/>
            <pc:sldMk cId="0" sldId="280"/>
            <ac:spMk id="464" creationId="{00000000-0000-0000-0000-000000000000}"/>
          </ac:spMkLst>
        </pc:spChg>
      </pc:sldChg>
      <pc:sldChg chg="addSp delSp modSp mod">
        <pc:chgData name="Helen Gold" userId="cbd4ef97bfbbfd29" providerId="LiveId" clId="{A3A1C27B-BA9A-4362-82BF-12D77D4A5A26}" dt="2024-11-07T10:23:11.161" v="45" actId="1076"/>
        <pc:sldMkLst>
          <pc:docMk/>
          <pc:sldMk cId="2979301874" sldId="329"/>
        </pc:sldMkLst>
        <pc:spChg chg="add mod">
          <ac:chgData name="Helen Gold" userId="cbd4ef97bfbbfd29" providerId="LiveId" clId="{A3A1C27B-BA9A-4362-82BF-12D77D4A5A26}" dt="2024-11-07T10:23:11.161" v="45" actId="1076"/>
          <ac:spMkLst>
            <pc:docMk/>
            <pc:sldMk cId="2979301874" sldId="329"/>
            <ac:spMk id="4" creationId="{2EC03C5F-964C-360A-1BA4-CFD4AED87A6A}"/>
          </ac:spMkLst>
        </pc:spChg>
        <pc:spChg chg="mod">
          <ac:chgData name="Helen Gold" userId="cbd4ef97bfbbfd29" providerId="LiveId" clId="{A3A1C27B-BA9A-4362-82BF-12D77D4A5A26}" dt="2024-11-07T10:20:02.653" v="25" actId="20577"/>
          <ac:spMkLst>
            <pc:docMk/>
            <pc:sldMk cId="2979301874" sldId="329"/>
            <ac:spMk id="7" creationId="{21FE9F91-90C3-9D75-7249-F93D6D017045}"/>
          </ac:spMkLst>
        </pc:spChg>
      </pc:sldChg>
      <pc:sldChg chg="modSp mod">
        <pc:chgData name="Helen Gold" userId="cbd4ef97bfbbfd29" providerId="LiveId" clId="{A3A1C27B-BA9A-4362-82BF-12D77D4A5A26}" dt="2024-11-07T10:34:35.210" v="166"/>
        <pc:sldMkLst>
          <pc:docMk/>
          <pc:sldMk cId="3189788617" sldId="345"/>
        </pc:sldMkLst>
        <pc:spChg chg="mod">
          <ac:chgData name="Helen Gold" userId="cbd4ef97bfbbfd29" providerId="LiveId" clId="{A3A1C27B-BA9A-4362-82BF-12D77D4A5A26}" dt="2024-11-07T10:34:35.210" v="166"/>
          <ac:spMkLst>
            <pc:docMk/>
            <pc:sldMk cId="3189788617" sldId="345"/>
            <ac:spMk id="501" creationId="{0BFAF5B1-3B62-380D-3649-9AB847AD39DB}"/>
          </ac:spMkLst>
        </pc:spChg>
      </pc:sldChg>
      <pc:sldChg chg="del">
        <pc:chgData name="Helen Gold" userId="cbd4ef97bfbbfd29" providerId="LiveId" clId="{A3A1C27B-BA9A-4362-82BF-12D77D4A5A26}" dt="2024-11-07T10:20:30.930" v="29" actId="47"/>
        <pc:sldMkLst>
          <pc:docMk/>
          <pc:sldMk cId="3233136470" sldId="356"/>
        </pc:sldMkLst>
      </pc:sldChg>
      <pc:sldChg chg="del">
        <pc:chgData name="Helen Gold" userId="cbd4ef97bfbbfd29" providerId="LiveId" clId="{A3A1C27B-BA9A-4362-82BF-12D77D4A5A26}" dt="2024-11-07T10:20:32.976" v="31" actId="47"/>
        <pc:sldMkLst>
          <pc:docMk/>
          <pc:sldMk cId="3250659558" sldId="358"/>
        </pc:sldMkLst>
      </pc:sldChg>
      <pc:sldChg chg="del">
        <pc:chgData name="Helen Gold" userId="cbd4ef97bfbbfd29" providerId="LiveId" clId="{A3A1C27B-BA9A-4362-82BF-12D77D4A5A26}" dt="2024-11-07T10:20:26.633" v="27" actId="47"/>
        <pc:sldMkLst>
          <pc:docMk/>
          <pc:sldMk cId="2766699339" sldId="359"/>
        </pc:sldMkLst>
      </pc:sldChg>
      <pc:sldChg chg="del">
        <pc:chgData name="Helen Gold" userId="cbd4ef97bfbbfd29" providerId="LiveId" clId="{A3A1C27B-BA9A-4362-82BF-12D77D4A5A26}" dt="2024-11-07T10:20:25.514" v="26" actId="47"/>
        <pc:sldMkLst>
          <pc:docMk/>
          <pc:sldMk cId="963940627" sldId="360"/>
        </pc:sldMkLst>
      </pc:sldChg>
      <pc:sldChg chg="del">
        <pc:chgData name="Helen Gold" userId="cbd4ef97bfbbfd29" providerId="LiveId" clId="{A3A1C27B-BA9A-4362-82BF-12D77D4A5A26}" dt="2024-11-07T10:20:27.827" v="28" actId="47"/>
        <pc:sldMkLst>
          <pc:docMk/>
          <pc:sldMk cId="2926348464" sldId="361"/>
        </pc:sldMkLst>
      </pc:sldChg>
      <pc:sldChg chg="del">
        <pc:chgData name="Helen Gold" userId="cbd4ef97bfbbfd29" providerId="LiveId" clId="{A3A1C27B-BA9A-4362-82BF-12D77D4A5A26}" dt="2024-11-07T10:20:32.312" v="30" actId="47"/>
        <pc:sldMkLst>
          <pc:docMk/>
          <pc:sldMk cId="2351909675" sldId="362"/>
        </pc:sldMkLst>
      </pc:sldChg>
      <pc:sldChg chg="addSp delSp modSp add mod">
        <pc:chgData name="Helen Gold" userId="cbd4ef97bfbbfd29" providerId="LiveId" clId="{A3A1C27B-BA9A-4362-82BF-12D77D4A5A26}" dt="2024-11-07T10:34:15.089" v="164" actId="404"/>
        <pc:sldMkLst>
          <pc:docMk/>
          <pc:sldMk cId="2199209712" sldId="395"/>
        </pc:sldMkLst>
        <pc:spChg chg="mod">
          <ac:chgData name="Helen Gold" userId="cbd4ef97bfbbfd29" providerId="LiveId" clId="{A3A1C27B-BA9A-4362-82BF-12D77D4A5A26}" dt="2024-11-07T10:34:15.089" v="164" actId="404"/>
          <ac:spMkLst>
            <pc:docMk/>
            <pc:sldMk cId="2199209712" sldId="395"/>
            <ac:spMk id="4" creationId="{0804AB90-EDDE-36FC-2CD7-8B3EFE3E28DB}"/>
          </ac:spMkLst>
        </pc:spChg>
        <pc:spChg chg="add mod">
          <ac:chgData name="Helen Gold" userId="cbd4ef97bfbbfd29" providerId="LiveId" clId="{A3A1C27B-BA9A-4362-82BF-12D77D4A5A26}" dt="2024-11-07T10:30:47.620" v="135" actId="14100"/>
          <ac:spMkLst>
            <pc:docMk/>
            <pc:sldMk cId="2199209712" sldId="395"/>
            <ac:spMk id="8" creationId="{86C76A0E-E70E-1572-636B-97F65B73492E}"/>
          </ac:spMkLst>
        </pc:spChg>
        <pc:spChg chg="add mod">
          <ac:chgData name="Helen Gold" userId="cbd4ef97bfbbfd29" providerId="LiveId" clId="{A3A1C27B-BA9A-4362-82BF-12D77D4A5A26}" dt="2024-11-07T10:32:53.658" v="146" actId="404"/>
          <ac:spMkLst>
            <pc:docMk/>
            <pc:sldMk cId="2199209712" sldId="395"/>
            <ac:spMk id="9" creationId="{CAF1B49D-8D93-015E-0BE7-A7A95EED09A2}"/>
          </ac:spMkLst>
        </pc:spChg>
      </pc:sldChg>
      <pc:sldChg chg="addSp modSp new mod">
        <pc:chgData name="Helen Gold" userId="cbd4ef97bfbbfd29" providerId="LiveId" clId="{A3A1C27B-BA9A-4362-82BF-12D77D4A5A26}" dt="2024-11-07T10:28:05.305" v="110" actId="20577"/>
        <pc:sldMkLst>
          <pc:docMk/>
          <pc:sldMk cId="2799459196" sldId="396"/>
        </pc:sldMkLst>
      </pc:sldChg>
      <pc:sldChg chg="addSp delSp modSp new mod modShow modNotesTx">
        <pc:chgData name="Helen Gold" userId="cbd4ef97bfbbfd29" providerId="LiveId" clId="{A3A1C27B-BA9A-4362-82BF-12D77D4A5A26}" dt="2024-11-07T10:33:47.121" v="162" actId="20577"/>
        <pc:sldMkLst>
          <pc:docMk/>
          <pc:sldMk cId="3378142855" sldId="397"/>
        </pc:sldMkLst>
      </pc:sldChg>
      <pc:sldChg chg="add">
        <pc:chgData name="Helen Gold" userId="cbd4ef97bfbbfd29" providerId="LiveId" clId="{A3A1C27B-BA9A-4362-82BF-12D77D4A5A26}" dt="2024-11-07T10:34:28.668" v="165" actId="2890"/>
        <pc:sldMkLst>
          <pc:docMk/>
          <pc:sldMk cId="1264224076" sldId="398"/>
        </pc:sldMkLst>
      </pc:sldChg>
      <pc:sldChg chg="addSp delSp modSp add mod ord">
        <pc:chgData name="Helen Gold" userId="cbd4ef97bfbbfd29" providerId="LiveId" clId="{A3A1C27B-BA9A-4362-82BF-12D77D4A5A26}" dt="2024-11-07T13:09:30.264" v="3304" actId="1037"/>
        <pc:sldMkLst>
          <pc:docMk/>
          <pc:sldMk cId="3173197835" sldId="399"/>
        </pc:sldMkLst>
        <pc:spChg chg="mod">
          <ac:chgData name="Helen Gold" userId="cbd4ef97bfbbfd29" providerId="LiveId" clId="{A3A1C27B-BA9A-4362-82BF-12D77D4A5A26}" dt="2024-11-07T10:35:17.259" v="175" actId="20577"/>
          <ac:spMkLst>
            <pc:docMk/>
            <pc:sldMk cId="3173197835" sldId="399"/>
            <ac:spMk id="3" creationId="{A5E08FB3-FD77-CC0E-BFB7-D922838F1C8C}"/>
          </ac:spMkLst>
        </pc:spChg>
        <pc:spChg chg="mod">
          <ac:chgData name="Helen Gold" userId="cbd4ef97bfbbfd29" providerId="LiveId" clId="{A3A1C27B-BA9A-4362-82BF-12D77D4A5A26}" dt="2024-11-07T13:09:30.264" v="3304" actId="1037"/>
          <ac:spMkLst>
            <pc:docMk/>
            <pc:sldMk cId="3173197835" sldId="399"/>
            <ac:spMk id="7" creationId="{6FA4E3B2-7FAE-8FC6-B802-4BA0261D9057}"/>
          </ac:spMkLst>
        </pc:spChg>
        <pc:spChg chg="add mod">
          <ac:chgData name="Helen Gold" userId="cbd4ef97bfbbfd29" providerId="LiveId" clId="{A3A1C27B-BA9A-4362-82BF-12D77D4A5A26}" dt="2024-11-07T11:10:43.914" v="463" actId="20577"/>
          <ac:spMkLst>
            <pc:docMk/>
            <pc:sldMk cId="3173197835" sldId="399"/>
            <ac:spMk id="10" creationId="{C6A61085-2670-CF5C-DE2B-7CC26A78DA70}"/>
          </ac:spMkLst>
        </pc:spChg>
        <pc:picChg chg="add mod ord">
          <ac:chgData name="Helen Gold" userId="cbd4ef97bfbbfd29" providerId="LiveId" clId="{A3A1C27B-BA9A-4362-82BF-12D77D4A5A26}" dt="2024-11-07T10:43:48.042" v="221" actId="29295"/>
          <ac:picMkLst>
            <pc:docMk/>
            <pc:sldMk cId="3173197835" sldId="399"/>
            <ac:picMk id="9" creationId="{2F808900-7659-D9F1-F865-4E1E9B085889}"/>
          </ac:picMkLst>
        </pc:picChg>
      </pc:sldChg>
      <pc:sldChg chg="addSp modSp add mod ord">
        <pc:chgData name="Helen Gold" userId="cbd4ef97bfbbfd29" providerId="LiveId" clId="{A3A1C27B-BA9A-4362-82BF-12D77D4A5A26}" dt="2024-11-07T11:11:31.339" v="465" actId="1076"/>
        <pc:sldMkLst>
          <pc:docMk/>
          <pc:sldMk cId="480389624" sldId="400"/>
        </pc:sldMkLst>
        <pc:spChg chg="add mod">
          <ac:chgData name="Helen Gold" userId="cbd4ef97bfbbfd29" providerId="LiveId" clId="{A3A1C27B-BA9A-4362-82BF-12D77D4A5A26}" dt="2024-11-07T11:11:31.339" v="465" actId="1076"/>
          <ac:spMkLst>
            <pc:docMk/>
            <pc:sldMk cId="480389624" sldId="400"/>
            <ac:spMk id="3" creationId="{B783B86E-49F5-20BC-7814-6D3E767B26C0}"/>
          </ac:spMkLst>
        </pc:spChg>
        <pc:spChg chg="mod">
          <ac:chgData name="Helen Gold" userId="cbd4ef97bfbbfd29" providerId="LiveId" clId="{A3A1C27B-BA9A-4362-82BF-12D77D4A5A26}" dt="2024-11-07T10:55:02.408" v="318" actId="1036"/>
          <ac:spMkLst>
            <pc:docMk/>
            <pc:sldMk cId="480389624" sldId="400"/>
            <ac:spMk id="525" creationId="{A4D1C045-789E-6673-7979-1BEDB2DA705D}"/>
          </ac:spMkLst>
        </pc:spChg>
        <pc:spChg chg="mod">
          <ac:chgData name="Helen Gold" userId="cbd4ef97bfbbfd29" providerId="LiveId" clId="{A3A1C27B-BA9A-4362-82BF-12D77D4A5A26}" dt="2024-11-07T10:56:17.246" v="326" actId="255"/>
          <ac:spMkLst>
            <pc:docMk/>
            <pc:sldMk cId="480389624" sldId="400"/>
            <ac:spMk id="526" creationId="{DC211B72-5B21-2985-E92C-303476DA0943}"/>
          </ac:spMkLst>
        </pc:spChg>
        <pc:graphicFrameChg chg="mod modGraphic">
          <ac:chgData name="Helen Gold" userId="cbd4ef97bfbbfd29" providerId="LiveId" clId="{A3A1C27B-BA9A-4362-82BF-12D77D4A5A26}" dt="2024-11-07T11:11:31.339" v="465" actId="1076"/>
          <ac:graphicFrameMkLst>
            <pc:docMk/>
            <pc:sldMk cId="480389624" sldId="400"/>
            <ac:graphicFrameMk id="6" creationId="{E3D1FAC0-AB2B-6CCA-F962-119A274063A2}"/>
          </ac:graphicFrameMkLst>
        </pc:graphicFrameChg>
      </pc:sldChg>
      <pc:sldChg chg="modSp add del mod">
        <pc:chgData name="Helen Gold" userId="cbd4ef97bfbbfd29" providerId="LiveId" clId="{A3A1C27B-BA9A-4362-82BF-12D77D4A5A26}" dt="2024-11-07T10:48:24.809" v="273" actId="47"/>
        <pc:sldMkLst>
          <pc:docMk/>
          <pc:sldMk cId="975905851" sldId="400"/>
        </pc:sldMkLst>
      </pc:sldChg>
      <pc:sldChg chg="modSp add mod ord">
        <pc:chgData name="Helen Gold" userId="cbd4ef97bfbbfd29" providerId="LiveId" clId="{A3A1C27B-BA9A-4362-82BF-12D77D4A5A26}" dt="2024-11-07T11:14:57.834" v="483" actId="20577"/>
        <pc:sldMkLst>
          <pc:docMk/>
          <pc:sldMk cId="2972661795" sldId="401"/>
        </pc:sldMkLst>
        <pc:spChg chg="mod">
          <ac:chgData name="Helen Gold" userId="cbd4ef97bfbbfd29" providerId="LiveId" clId="{A3A1C27B-BA9A-4362-82BF-12D77D4A5A26}" dt="2024-11-07T11:14:57.834" v="483" actId="20577"/>
          <ac:spMkLst>
            <pc:docMk/>
            <pc:sldMk cId="2972661795" sldId="401"/>
            <ac:spMk id="4" creationId="{9A557A79-AF1D-48F8-D6F4-84DE1728CA73}"/>
          </ac:spMkLst>
        </pc:spChg>
        <pc:spChg chg="mod">
          <ac:chgData name="Helen Gold" userId="cbd4ef97bfbbfd29" providerId="LiveId" clId="{A3A1C27B-BA9A-4362-82BF-12D77D4A5A26}" dt="2024-11-07T11:12:10.020" v="469"/>
          <ac:spMkLst>
            <pc:docMk/>
            <pc:sldMk cId="2972661795" sldId="401"/>
            <ac:spMk id="7" creationId="{9A0EC0B5-0FB0-F6FE-879F-4C9C120A41D8}"/>
          </ac:spMkLst>
        </pc:spChg>
      </pc:sldChg>
      <pc:sldChg chg="addSp delSp modSp add del mod">
        <pc:chgData name="Helen Gold" userId="cbd4ef97bfbbfd29" providerId="LiveId" clId="{A3A1C27B-BA9A-4362-82BF-12D77D4A5A26}" dt="2024-11-07T11:11:00.218" v="464" actId="47"/>
        <pc:sldMkLst>
          <pc:docMk/>
          <pc:sldMk cId="3310663498" sldId="401"/>
        </pc:sldMkLst>
      </pc:sldChg>
      <pc:sldChg chg="addSp delSp modSp add mod ord">
        <pc:chgData name="Helen Gold" userId="cbd4ef97bfbbfd29" providerId="LiveId" clId="{A3A1C27B-BA9A-4362-82BF-12D77D4A5A26}" dt="2024-11-07T13:08:20.815" v="3300" actId="1035"/>
        <pc:sldMkLst>
          <pc:docMk/>
          <pc:sldMk cId="1809734655" sldId="402"/>
        </pc:sldMkLst>
        <pc:spChg chg="add mod">
          <ac:chgData name="Helen Gold" userId="cbd4ef97bfbbfd29" providerId="LiveId" clId="{A3A1C27B-BA9A-4362-82BF-12D77D4A5A26}" dt="2024-11-07T12:50:44.575" v="2899" actId="1038"/>
          <ac:spMkLst>
            <pc:docMk/>
            <pc:sldMk cId="1809734655" sldId="402"/>
            <ac:spMk id="2" creationId="{4B3F6AD2-5D48-F5F3-308D-68AB6758E438}"/>
          </ac:spMkLst>
        </pc:spChg>
        <pc:spChg chg="add mod">
          <ac:chgData name="Helen Gold" userId="cbd4ef97bfbbfd29" providerId="LiveId" clId="{A3A1C27B-BA9A-4362-82BF-12D77D4A5A26}" dt="2024-11-07T13:03:35.011" v="3203" actId="1038"/>
          <ac:spMkLst>
            <pc:docMk/>
            <pc:sldMk cId="1809734655" sldId="402"/>
            <ac:spMk id="5" creationId="{9996A947-6A4C-3919-6144-9F0F2B931664}"/>
          </ac:spMkLst>
        </pc:spChg>
        <pc:spChg chg="mod">
          <ac:chgData name="Helen Gold" userId="cbd4ef97bfbbfd29" providerId="LiveId" clId="{A3A1C27B-BA9A-4362-82BF-12D77D4A5A26}" dt="2024-11-07T12:51:42.063" v="2924" actId="14100"/>
          <ac:spMkLst>
            <pc:docMk/>
            <pc:sldMk cId="1809734655" sldId="402"/>
            <ac:spMk id="7" creationId="{698727F1-069E-CACB-DA83-A60CE45F0488}"/>
          </ac:spMkLst>
        </pc:spChg>
        <pc:spChg chg="add mod">
          <ac:chgData name="Helen Gold" userId="cbd4ef97bfbbfd29" providerId="LiveId" clId="{A3A1C27B-BA9A-4362-82BF-12D77D4A5A26}" dt="2024-11-07T12:51:32.153" v="2923" actId="1037"/>
          <ac:spMkLst>
            <pc:docMk/>
            <pc:sldMk cId="1809734655" sldId="402"/>
            <ac:spMk id="8" creationId="{1F8BB7A6-EB9A-1D66-B197-8A40AF8098E8}"/>
          </ac:spMkLst>
        </pc:spChg>
        <pc:spChg chg="add mod">
          <ac:chgData name="Helen Gold" userId="cbd4ef97bfbbfd29" providerId="LiveId" clId="{A3A1C27B-BA9A-4362-82BF-12D77D4A5A26}" dt="2024-11-07T12:51:32.153" v="2923" actId="1037"/>
          <ac:spMkLst>
            <pc:docMk/>
            <pc:sldMk cId="1809734655" sldId="402"/>
            <ac:spMk id="10" creationId="{F1754E11-1922-8533-9411-BC7F9085E96A}"/>
          </ac:spMkLst>
        </pc:spChg>
        <pc:spChg chg="add mod">
          <ac:chgData name="Helen Gold" userId="cbd4ef97bfbbfd29" providerId="LiveId" clId="{A3A1C27B-BA9A-4362-82BF-12D77D4A5A26}" dt="2024-11-07T13:03:35.011" v="3203" actId="1038"/>
          <ac:spMkLst>
            <pc:docMk/>
            <pc:sldMk cId="1809734655" sldId="402"/>
            <ac:spMk id="15" creationId="{333DC1D9-A88C-ED6C-E9DC-9C532DDB3EFF}"/>
          </ac:spMkLst>
        </pc:spChg>
        <pc:spChg chg="add mod">
          <ac:chgData name="Helen Gold" userId="cbd4ef97bfbbfd29" providerId="LiveId" clId="{A3A1C27B-BA9A-4362-82BF-12D77D4A5A26}" dt="2024-11-07T13:03:56.151" v="3207" actId="1038"/>
          <ac:spMkLst>
            <pc:docMk/>
            <pc:sldMk cId="1809734655" sldId="402"/>
            <ac:spMk id="20" creationId="{99F43982-891F-0A51-1ACD-18D8280B1467}"/>
          </ac:spMkLst>
        </pc:spChg>
        <pc:spChg chg="add mod">
          <ac:chgData name="Helen Gold" userId="cbd4ef97bfbbfd29" providerId="LiveId" clId="{A3A1C27B-BA9A-4362-82BF-12D77D4A5A26}" dt="2024-11-07T13:07:09.561" v="3296" actId="20577"/>
          <ac:spMkLst>
            <pc:docMk/>
            <pc:sldMk cId="1809734655" sldId="402"/>
            <ac:spMk id="21" creationId="{15762AFA-B701-7B52-F157-80B3A3B46AF9}"/>
          </ac:spMkLst>
        </pc:spChg>
        <pc:spChg chg="add mod">
          <ac:chgData name="Helen Gold" userId="cbd4ef97bfbbfd29" providerId="LiveId" clId="{A3A1C27B-BA9A-4362-82BF-12D77D4A5A26}" dt="2024-11-07T13:03:35.011" v="3203" actId="1038"/>
          <ac:spMkLst>
            <pc:docMk/>
            <pc:sldMk cId="1809734655" sldId="402"/>
            <ac:spMk id="22" creationId="{1C3DF9B0-D4A0-1686-1972-92BFA6078D9C}"/>
          </ac:spMkLst>
        </pc:spChg>
        <pc:spChg chg="add mod">
          <ac:chgData name="Helen Gold" userId="cbd4ef97bfbbfd29" providerId="LiveId" clId="{A3A1C27B-BA9A-4362-82BF-12D77D4A5A26}" dt="2024-11-07T13:04:03.997" v="3212" actId="1038"/>
          <ac:spMkLst>
            <pc:docMk/>
            <pc:sldMk cId="1809734655" sldId="402"/>
            <ac:spMk id="27" creationId="{1734BBE4-07AC-1A5E-1321-4B377AA5C00A}"/>
          </ac:spMkLst>
        </pc:spChg>
        <pc:spChg chg="add mod">
          <ac:chgData name="Helen Gold" userId="cbd4ef97bfbbfd29" providerId="LiveId" clId="{A3A1C27B-BA9A-4362-82BF-12D77D4A5A26}" dt="2024-11-07T13:04:03.997" v="3212" actId="1038"/>
          <ac:spMkLst>
            <pc:docMk/>
            <pc:sldMk cId="1809734655" sldId="402"/>
            <ac:spMk id="28" creationId="{9A3640ED-B8EB-3805-8112-E66B8F40BF2B}"/>
          </ac:spMkLst>
        </pc:spChg>
        <pc:spChg chg="add mod">
          <ac:chgData name="Helen Gold" userId="cbd4ef97bfbbfd29" providerId="LiveId" clId="{A3A1C27B-BA9A-4362-82BF-12D77D4A5A26}" dt="2024-11-07T13:04:03.997" v="3212" actId="1038"/>
          <ac:spMkLst>
            <pc:docMk/>
            <pc:sldMk cId="1809734655" sldId="402"/>
            <ac:spMk id="29" creationId="{9CC1F258-A100-BB82-7F89-6DBD3DB10D5B}"/>
          </ac:spMkLst>
        </pc:spChg>
        <pc:spChg chg="add mod">
          <ac:chgData name="Helen Gold" userId="cbd4ef97bfbbfd29" providerId="LiveId" clId="{A3A1C27B-BA9A-4362-82BF-12D77D4A5A26}" dt="2024-11-07T13:01:19.347" v="3177" actId="1038"/>
          <ac:spMkLst>
            <pc:docMk/>
            <pc:sldMk cId="1809734655" sldId="402"/>
            <ac:spMk id="31" creationId="{514C940B-6411-E6FD-FBCF-645000376380}"/>
          </ac:spMkLst>
        </pc:spChg>
        <pc:spChg chg="add mod">
          <ac:chgData name="Helen Gold" userId="cbd4ef97bfbbfd29" providerId="LiveId" clId="{A3A1C27B-BA9A-4362-82BF-12D77D4A5A26}" dt="2024-11-07T13:03:44.217" v="3205" actId="1038"/>
          <ac:spMkLst>
            <pc:docMk/>
            <pc:sldMk cId="1809734655" sldId="402"/>
            <ac:spMk id="480" creationId="{6B26ADB2-3850-8224-E469-54DB93B57F60}"/>
          </ac:spMkLst>
        </pc:spChg>
        <pc:spChg chg="add mod">
          <ac:chgData name="Helen Gold" userId="cbd4ef97bfbbfd29" providerId="LiveId" clId="{A3A1C27B-BA9A-4362-82BF-12D77D4A5A26}" dt="2024-11-07T13:01:19.347" v="3177" actId="1038"/>
          <ac:spMkLst>
            <pc:docMk/>
            <pc:sldMk cId="1809734655" sldId="402"/>
            <ac:spMk id="481" creationId="{A7FC7969-F042-C855-C7CB-92376FF402C9}"/>
          </ac:spMkLst>
        </pc:spChg>
        <pc:spChg chg="add mod">
          <ac:chgData name="Helen Gold" userId="cbd4ef97bfbbfd29" providerId="LiveId" clId="{A3A1C27B-BA9A-4362-82BF-12D77D4A5A26}" dt="2024-11-07T13:03:56.151" v="3207" actId="1038"/>
          <ac:spMkLst>
            <pc:docMk/>
            <pc:sldMk cId="1809734655" sldId="402"/>
            <ac:spMk id="482" creationId="{F6BDF628-293B-6E45-C164-8FFAC5E6116C}"/>
          </ac:spMkLst>
        </pc:spChg>
        <pc:spChg chg="add mod">
          <ac:chgData name="Helen Gold" userId="cbd4ef97bfbbfd29" providerId="LiveId" clId="{A3A1C27B-BA9A-4362-82BF-12D77D4A5A26}" dt="2024-11-07T13:03:12.716" v="3200" actId="1037"/>
          <ac:spMkLst>
            <pc:docMk/>
            <pc:sldMk cId="1809734655" sldId="402"/>
            <ac:spMk id="483" creationId="{E5F92B08-1F6B-C362-B6AA-DA48CEAD7D11}"/>
          </ac:spMkLst>
        </pc:spChg>
        <pc:spChg chg="add mod">
          <ac:chgData name="Helen Gold" userId="cbd4ef97bfbbfd29" providerId="LiveId" clId="{A3A1C27B-BA9A-4362-82BF-12D77D4A5A26}" dt="2024-11-07T13:03:12.716" v="3200" actId="1037"/>
          <ac:spMkLst>
            <pc:docMk/>
            <pc:sldMk cId="1809734655" sldId="402"/>
            <ac:spMk id="484" creationId="{269B5D48-6422-00C1-DA63-A0B268AA92FF}"/>
          </ac:spMkLst>
        </pc:spChg>
        <pc:spChg chg="add mod">
          <ac:chgData name="Helen Gold" userId="cbd4ef97bfbbfd29" providerId="LiveId" clId="{A3A1C27B-BA9A-4362-82BF-12D77D4A5A26}" dt="2024-11-07T13:03:12.716" v="3200" actId="1037"/>
          <ac:spMkLst>
            <pc:docMk/>
            <pc:sldMk cId="1809734655" sldId="402"/>
            <ac:spMk id="485" creationId="{A7798E4C-7B0F-2C21-802C-63C4D30E8DC1}"/>
          </ac:spMkLst>
        </pc:spChg>
        <pc:spChg chg="add mod">
          <ac:chgData name="Helen Gold" userId="cbd4ef97bfbbfd29" providerId="LiveId" clId="{A3A1C27B-BA9A-4362-82BF-12D77D4A5A26}" dt="2024-11-07T13:03:12.716" v="3200" actId="1037"/>
          <ac:spMkLst>
            <pc:docMk/>
            <pc:sldMk cId="1809734655" sldId="402"/>
            <ac:spMk id="486" creationId="{DC0EA390-E8D6-8087-76FE-D085F39BB1D2}"/>
          </ac:spMkLst>
        </pc:spChg>
        <pc:spChg chg="add mod">
          <ac:chgData name="Helen Gold" userId="cbd4ef97bfbbfd29" providerId="LiveId" clId="{A3A1C27B-BA9A-4362-82BF-12D77D4A5A26}" dt="2024-11-07T13:08:20.815" v="3300" actId="1035"/>
          <ac:spMkLst>
            <pc:docMk/>
            <pc:sldMk cId="1809734655" sldId="402"/>
            <ac:spMk id="490" creationId="{9CB7D018-90F1-CF8A-D408-98D7A5A5C414}"/>
          </ac:spMkLst>
        </pc:spChg>
        <pc:spChg chg="add mod ord">
          <ac:chgData name="Helen Gold" userId="cbd4ef97bfbbfd29" providerId="LiveId" clId="{A3A1C27B-BA9A-4362-82BF-12D77D4A5A26}" dt="2024-11-07T13:02:49.840" v="3197" actId="1037"/>
          <ac:spMkLst>
            <pc:docMk/>
            <pc:sldMk cId="1809734655" sldId="402"/>
            <ac:spMk id="491" creationId="{A056880F-6242-D8F1-1A71-5342BE3E3F37}"/>
          </ac:spMkLst>
        </pc:spChg>
        <pc:spChg chg="add mod">
          <ac:chgData name="Helen Gold" userId="cbd4ef97bfbbfd29" providerId="LiveId" clId="{A3A1C27B-BA9A-4362-82BF-12D77D4A5A26}" dt="2024-11-07T13:02:49.840" v="3197" actId="1037"/>
          <ac:spMkLst>
            <pc:docMk/>
            <pc:sldMk cId="1809734655" sldId="402"/>
            <ac:spMk id="492" creationId="{638A612B-F207-97D8-F812-2AFBDBED1534}"/>
          </ac:spMkLst>
        </pc:spChg>
        <pc:spChg chg="add mod">
          <ac:chgData name="Helen Gold" userId="cbd4ef97bfbbfd29" providerId="LiveId" clId="{A3A1C27B-BA9A-4362-82BF-12D77D4A5A26}" dt="2024-11-07T13:08:17.444" v="3299" actId="1035"/>
          <ac:spMkLst>
            <pc:docMk/>
            <pc:sldMk cId="1809734655" sldId="402"/>
            <ac:spMk id="493" creationId="{736034AF-2085-92BF-C8A0-C6C22A5DCB57}"/>
          </ac:spMkLst>
        </pc:spChg>
        <pc:spChg chg="add mod">
          <ac:chgData name="Helen Gold" userId="cbd4ef97bfbbfd29" providerId="LiveId" clId="{A3A1C27B-BA9A-4362-82BF-12D77D4A5A26}" dt="2024-11-07T13:01:19.347" v="3177" actId="1038"/>
          <ac:spMkLst>
            <pc:docMk/>
            <pc:sldMk cId="1809734655" sldId="402"/>
            <ac:spMk id="498" creationId="{5AA3ECEA-0B13-6D88-F198-C16B851FA604}"/>
          </ac:spMkLst>
        </pc:spChg>
        <pc:spChg chg="add mod">
          <ac:chgData name="Helen Gold" userId="cbd4ef97bfbbfd29" providerId="LiveId" clId="{A3A1C27B-BA9A-4362-82BF-12D77D4A5A26}" dt="2024-11-07T13:03:12.716" v="3200" actId="1037"/>
          <ac:spMkLst>
            <pc:docMk/>
            <pc:sldMk cId="1809734655" sldId="402"/>
            <ac:spMk id="499" creationId="{CECC9E92-610A-FABA-C946-F45FAC3FC573}"/>
          </ac:spMkLst>
        </pc:spChg>
        <pc:spChg chg="mod">
          <ac:chgData name="Helen Gold" userId="cbd4ef97bfbbfd29" providerId="LiveId" clId="{A3A1C27B-BA9A-4362-82BF-12D77D4A5A26}" dt="2024-11-07T11:15:43.572" v="487"/>
          <ac:spMkLst>
            <pc:docMk/>
            <pc:sldMk cId="1809734655" sldId="402"/>
            <ac:spMk id="501" creationId="{74145904-6082-7B9D-3842-E780B3EF05E0}"/>
          </ac:spMkLst>
        </pc:spChg>
        <pc:spChg chg="add mod">
          <ac:chgData name="Helen Gold" userId="cbd4ef97bfbbfd29" providerId="LiveId" clId="{A3A1C27B-BA9A-4362-82BF-12D77D4A5A26}" dt="2024-11-07T13:04:46.971" v="3220" actId="20577"/>
          <ac:spMkLst>
            <pc:docMk/>
            <pc:sldMk cId="1809734655" sldId="402"/>
            <ac:spMk id="503" creationId="{25B67061-B9CA-6E5D-FF5F-6023DD80C3A3}"/>
          </ac:spMkLst>
        </pc:spChg>
        <pc:spChg chg="add mod">
          <ac:chgData name="Helen Gold" userId="cbd4ef97bfbbfd29" providerId="LiveId" clId="{A3A1C27B-BA9A-4362-82BF-12D77D4A5A26}" dt="2024-11-07T13:05:15.767" v="3294" actId="1038"/>
          <ac:spMkLst>
            <pc:docMk/>
            <pc:sldMk cId="1809734655" sldId="402"/>
            <ac:spMk id="505" creationId="{90A0E42D-2521-5AA9-E29E-9CF7D767D00C}"/>
          </ac:spMkLst>
        </pc:spChg>
        <pc:spChg chg="mod">
          <ac:chgData name="Helen Gold" userId="cbd4ef97bfbbfd29" providerId="LiveId" clId="{A3A1C27B-BA9A-4362-82BF-12D77D4A5A26}" dt="2024-11-07T13:03:56.151" v="3207" actId="1038"/>
          <ac:spMkLst>
            <pc:docMk/>
            <pc:sldMk cId="1809734655" sldId="402"/>
            <ac:spMk id="507" creationId="{ABB9C009-C54F-28D3-0908-50B6C702EEC1}"/>
          </ac:spMkLst>
        </pc:spChg>
        <pc:spChg chg="mod">
          <ac:chgData name="Helen Gold" userId="cbd4ef97bfbbfd29" providerId="LiveId" clId="{A3A1C27B-BA9A-4362-82BF-12D77D4A5A26}" dt="2024-11-07T12:50:34.847" v="2891" actId="1038"/>
          <ac:spMkLst>
            <pc:docMk/>
            <pc:sldMk cId="1809734655" sldId="402"/>
            <ac:spMk id="515" creationId="{FEC7F993-50E4-4692-FB75-D5E93FDF5647}"/>
          </ac:spMkLst>
        </pc:spChg>
        <pc:spChg chg="mod">
          <ac:chgData name="Helen Gold" userId="cbd4ef97bfbbfd29" providerId="LiveId" clId="{A3A1C27B-BA9A-4362-82BF-12D77D4A5A26}" dt="2024-11-07T12:50:34.847" v="2891" actId="1038"/>
          <ac:spMkLst>
            <pc:docMk/>
            <pc:sldMk cId="1809734655" sldId="402"/>
            <ac:spMk id="516" creationId="{2858C3F4-AFB9-DD5E-5321-90AEBDCAAFB4}"/>
          </ac:spMkLst>
        </pc:spChg>
        <pc:spChg chg="mod">
          <ac:chgData name="Helen Gold" userId="cbd4ef97bfbbfd29" providerId="LiveId" clId="{A3A1C27B-BA9A-4362-82BF-12D77D4A5A26}" dt="2024-11-07T13:02:59.518" v="3199" actId="1037"/>
          <ac:spMkLst>
            <pc:docMk/>
            <pc:sldMk cId="1809734655" sldId="402"/>
            <ac:spMk id="522" creationId="{DAA4F2B1-18D8-2B32-2E42-6364F9884E97}"/>
          </ac:spMkLst>
        </pc:spChg>
        <pc:spChg chg="mod">
          <ac:chgData name="Helen Gold" userId="cbd4ef97bfbbfd29" providerId="LiveId" clId="{A3A1C27B-BA9A-4362-82BF-12D77D4A5A26}" dt="2024-11-07T12:51:09.413" v="2917" actId="1038"/>
          <ac:spMkLst>
            <pc:docMk/>
            <pc:sldMk cId="1809734655" sldId="402"/>
            <ac:spMk id="529" creationId="{BE684D16-2775-9B2B-B0CC-9237312DF57D}"/>
          </ac:spMkLst>
        </pc:spChg>
        <pc:spChg chg="mod ord">
          <ac:chgData name="Helen Gold" userId="cbd4ef97bfbbfd29" providerId="LiveId" clId="{A3A1C27B-BA9A-4362-82BF-12D77D4A5A26}" dt="2024-11-07T13:03:56.151" v="3207" actId="1038"/>
          <ac:spMkLst>
            <pc:docMk/>
            <pc:sldMk cId="1809734655" sldId="402"/>
            <ac:spMk id="589" creationId="{43B365C2-E9D8-9947-72B2-07CFA0A1D014}"/>
          </ac:spMkLst>
        </pc:spChg>
        <pc:spChg chg="mod">
          <ac:chgData name="Helen Gold" userId="cbd4ef97bfbbfd29" providerId="LiveId" clId="{A3A1C27B-BA9A-4362-82BF-12D77D4A5A26}" dt="2024-11-07T12:53:42.354" v="2945" actId="1036"/>
          <ac:spMkLst>
            <pc:docMk/>
            <pc:sldMk cId="1809734655" sldId="402"/>
            <ac:spMk id="591" creationId="{0D5AF4DA-E0A1-2B39-2878-84374E897F81}"/>
          </ac:spMkLst>
        </pc:spChg>
        <pc:spChg chg="mod">
          <ac:chgData name="Helen Gold" userId="cbd4ef97bfbbfd29" providerId="LiveId" clId="{A3A1C27B-BA9A-4362-82BF-12D77D4A5A26}" dt="2024-11-07T11:31:06.245" v="1055" actId="1037"/>
          <ac:spMkLst>
            <pc:docMk/>
            <pc:sldMk cId="1809734655" sldId="402"/>
            <ac:spMk id="592" creationId="{AC824539-1E38-4C6C-5F04-027E12831A67}"/>
          </ac:spMkLst>
        </pc:spChg>
        <pc:spChg chg="mod">
          <ac:chgData name="Helen Gold" userId="cbd4ef97bfbbfd29" providerId="LiveId" clId="{A3A1C27B-BA9A-4362-82BF-12D77D4A5A26}" dt="2024-11-07T13:02:59.518" v="3199" actId="1037"/>
          <ac:spMkLst>
            <pc:docMk/>
            <pc:sldMk cId="1809734655" sldId="402"/>
            <ac:spMk id="597" creationId="{B51100FD-5A85-CE15-30D3-A5DBC991CA87}"/>
          </ac:spMkLst>
        </pc:spChg>
        <pc:spChg chg="mod ord">
          <ac:chgData name="Helen Gold" userId="cbd4ef97bfbbfd29" providerId="LiveId" clId="{A3A1C27B-BA9A-4362-82BF-12D77D4A5A26}" dt="2024-11-07T13:02:59.518" v="3199" actId="1037"/>
          <ac:spMkLst>
            <pc:docMk/>
            <pc:sldMk cId="1809734655" sldId="402"/>
            <ac:spMk id="599" creationId="{BE40AAF3-EB66-A4CF-C3C7-620260270DCE}"/>
          </ac:spMkLst>
        </pc:spChg>
        <pc:spChg chg="mod">
          <ac:chgData name="Helen Gold" userId="cbd4ef97bfbbfd29" providerId="LiveId" clId="{A3A1C27B-BA9A-4362-82BF-12D77D4A5A26}" dt="2024-11-07T12:51:09.413" v="2917" actId="1038"/>
          <ac:spMkLst>
            <pc:docMk/>
            <pc:sldMk cId="1809734655" sldId="402"/>
            <ac:spMk id="603" creationId="{1AF621F5-3D26-145B-705D-9E3249A1DFC2}"/>
          </ac:spMkLst>
        </pc:spChg>
        <pc:spChg chg="mod">
          <ac:chgData name="Helen Gold" userId="cbd4ef97bfbbfd29" providerId="LiveId" clId="{A3A1C27B-BA9A-4362-82BF-12D77D4A5A26}" dt="2024-11-07T13:02:59.518" v="3199" actId="1037"/>
          <ac:spMkLst>
            <pc:docMk/>
            <pc:sldMk cId="1809734655" sldId="402"/>
            <ac:spMk id="604" creationId="{CDDCF3F9-5772-8DCE-275F-FD1CA4E593B0}"/>
          </ac:spMkLst>
        </pc:spChg>
        <pc:spChg chg="mod">
          <ac:chgData name="Helen Gold" userId="cbd4ef97bfbbfd29" providerId="LiveId" clId="{A3A1C27B-BA9A-4362-82BF-12D77D4A5A26}" dt="2024-11-07T12:53:23.394" v="2943" actId="1038"/>
          <ac:spMkLst>
            <pc:docMk/>
            <pc:sldMk cId="1809734655" sldId="402"/>
            <ac:spMk id="607" creationId="{A25FB73C-0DBA-BBFF-020D-F2B439F0C136}"/>
          </ac:spMkLst>
        </pc:spChg>
        <pc:spChg chg="mod">
          <ac:chgData name="Helen Gold" userId="cbd4ef97bfbbfd29" providerId="LiveId" clId="{A3A1C27B-BA9A-4362-82BF-12D77D4A5A26}" dt="2024-11-07T12:51:32.153" v="2923" actId="1037"/>
          <ac:spMkLst>
            <pc:docMk/>
            <pc:sldMk cId="1809734655" sldId="402"/>
            <ac:spMk id="608" creationId="{790B0841-C7A3-2FCD-1DEC-8E52A8417FF0}"/>
          </ac:spMkLst>
        </pc:spChg>
        <pc:spChg chg="add del mod">
          <ac:chgData name="Helen Gold" userId="cbd4ef97bfbbfd29" providerId="LiveId" clId="{A3A1C27B-BA9A-4362-82BF-12D77D4A5A26}" dt="2024-11-07T12:51:32.153" v="2923" actId="1037"/>
          <ac:spMkLst>
            <pc:docMk/>
            <pc:sldMk cId="1809734655" sldId="402"/>
            <ac:spMk id="609" creationId="{20A6C3E3-BD53-322E-4DEB-3C79BADFFF65}"/>
          </ac:spMkLst>
        </pc:spChg>
        <pc:cxnChg chg="add mod">
          <ac:chgData name="Helen Gold" userId="cbd4ef97bfbbfd29" providerId="LiveId" clId="{A3A1C27B-BA9A-4362-82BF-12D77D4A5A26}" dt="2024-11-07T13:03:35.011" v="3203" actId="1038"/>
          <ac:cxnSpMkLst>
            <pc:docMk/>
            <pc:sldMk cId="1809734655" sldId="402"/>
            <ac:cxnSpMk id="3" creationId="{A15EB45F-9FD6-5E86-0D66-44DBB6B053D2}"/>
          </ac:cxnSpMkLst>
        </pc:cxnChg>
        <pc:cxnChg chg="add mod">
          <ac:chgData name="Helen Gold" userId="cbd4ef97bfbbfd29" providerId="LiveId" clId="{A3A1C27B-BA9A-4362-82BF-12D77D4A5A26}" dt="2024-11-07T12:51:32.153" v="2923" actId="1037"/>
          <ac:cxnSpMkLst>
            <pc:docMk/>
            <pc:sldMk cId="1809734655" sldId="402"/>
            <ac:cxnSpMk id="6" creationId="{80730122-D300-C38A-7892-DB50AE3A7905}"/>
          </ac:cxnSpMkLst>
        </pc:cxnChg>
        <pc:cxnChg chg="add mod">
          <ac:chgData name="Helen Gold" userId="cbd4ef97bfbbfd29" providerId="LiveId" clId="{A3A1C27B-BA9A-4362-82BF-12D77D4A5A26}" dt="2024-11-07T13:03:35.011" v="3203" actId="1038"/>
          <ac:cxnSpMkLst>
            <pc:docMk/>
            <pc:sldMk cId="1809734655" sldId="402"/>
            <ac:cxnSpMk id="23" creationId="{F4ECF20B-8B60-3427-8880-D42B2A13282E}"/>
          </ac:cxnSpMkLst>
        </pc:cxnChg>
        <pc:cxnChg chg="mod">
          <ac:chgData name="Helen Gold" userId="cbd4ef97bfbbfd29" providerId="LiveId" clId="{A3A1C27B-BA9A-4362-82BF-12D77D4A5A26}" dt="2024-11-07T11:42:18.914" v="1670" actId="1035"/>
          <ac:cxnSpMkLst>
            <pc:docMk/>
            <pc:sldMk cId="1809734655" sldId="402"/>
            <ac:cxnSpMk id="509" creationId="{EAEA89AB-05DD-E1A3-D14C-A1348889C811}"/>
          </ac:cxnSpMkLst>
        </pc:cxnChg>
        <pc:cxnChg chg="mod">
          <ac:chgData name="Helen Gold" userId="cbd4ef97bfbbfd29" providerId="LiveId" clId="{A3A1C27B-BA9A-4362-82BF-12D77D4A5A26}" dt="2024-11-07T12:50:34.847" v="2891" actId="1038"/>
          <ac:cxnSpMkLst>
            <pc:docMk/>
            <pc:sldMk cId="1809734655" sldId="402"/>
            <ac:cxnSpMk id="511" creationId="{AC87A883-92B4-44BE-5331-C9170FA95D7B}"/>
          </ac:cxnSpMkLst>
        </pc:cxnChg>
        <pc:cxnChg chg="mod">
          <ac:chgData name="Helen Gold" userId="cbd4ef97bfbbfd29" providerId="LiveId" clId="{A3A1C27B-BA9A-4362-82BF-12D77D4A5A26}" dt="2024-11-07T13:02:59.518" v="3199" actId="1037"/>
          <ac:cxnSpMkLst>
            <pc:docMk/>
            <pc:sldMk cId="1809734655" sldId="402"/>
            <ac:cxnSpMk id="512" creationId="{07DD8990-B9C4-61BC-4466-D2F899A1CBD4}"/>
          </ac:cxnSpMkLst>
        </pc:cxnChg>
        <pc:cxnChg chg="mod">
          <ac:chgData name="Helen Gold" userId="cbd4ef97bfbbfd29" providerId="LiveId" clId="{A3A1C27B-BA9A-4362-82BF-12D77D4A5A26}" dt="2024-11-07T13:03:56.151" v="3207" actId="1038"/>
          <ac:cxnSpMkLst>
            <pc:docMk/>
            <pc:sldMk cId="1809734655" sldId="402"/>
            <ac:cxnSpMk id="513" creationId="{9BE113A2-06E7-1E68-78C8-50DC58E42D0F}"/>
          </ac:cxnSpMkLst>
        </pc:cxnChg>
        <pc:cxnChg chg="mod">
          <ac:chgData name="Helen Gold" userId="cbd4ef97bfbbfd29" providerId="LiveId" clId="{A3A1C27B-BA9A-4362-82BF-12D77D4A5A26}" dt="2024-11-07T13:03:56.151" v="3207" actId="1038"/>
          <ac:cxnSpMkLst>
            <pc:docMk/>
            <pc:sldMk cId="1809734655" sldId="402"/>
            <ac:cxnSpMk id="588" creationId="{2BDEFAA5-0843-8B67-6836-6D72C0B307E3}"/>
          </ac:cxnSpMkLst>
        </pc:cxnChg>
        <pc:cxnChg chg="mod">
          <ac:chgData name="Helen Gold" userId="cbd4ef97bfbbfd29" providerId="LiveId" clId="{A3A1C27B-BA9A-4362-82BF-12D77D4A5A26}" dt="2024-11-07T12:53:33.344" v="2944" actId="1036"/>
          <ac:cxnSpMkLst>
            <pc:docMk/>
            <pc:sldMk cId="1809734655" sldId="402"/>
            <ac:cxnSpMk id="590" creationId="{E4B23E80-960D-2135-AB5D-120B508315B4}"/>
          </ac:cxnSpMkLst>
        </pc:cxnChg>
        <pc:cxnChg chg="mod">
          <ac:chgData name="Helen Gold" userId="cbd4ef97bfbbfd29" providerId="LiveId" clId="{A3A1C27B-BA9A-4362-82BF-12D77D4A5A26}" dt="2024-11-07T13:02:59.518" v="3199" actId="1037"/>
          <ac:cxnSpMkLst>
            <pc:docMk/>
            <pc:sldMk cId="1809734655" sldId="402"/>
            <ac:cxnSpMk id="598" creationId="{0C2BEB0F-E219-79C4-AAEE-6BD3F52AADCC}"/>
          </ac:cxnSpMkLst>
        </pc:cxnChg>
        <pc:cxnChg chg="mod">
          <ac:chgData name="Helen Gold" userId="cbd4ef97bfbbfd29" providerId="LiveId" clId="{A3A1C27B-BA9A-4362-82BF-12D77D4A5A26}" dt="2024-11-07T12:51:09.413" v="2917" actId="1038"/>
          <ac:cxnSpMkLst>
            <pc:docMk/>
            <pc:sldMk cId="1809734655" sldId="402"/>
            <ac:cxnSpMk id="602" creationId="{BEBAAA8B-F74B-68D4-47A3-9E8A8BA4FBF1}"/>
          </ac:cxnSpMkLst>
        </pc:cxnChg>
        <pc:cxnChg chg="mod">
          <ac:chgData name="Helen Gold" userId="cbd4ef97bfbbfd29" providerId="LiveId" clId="{A3A1C27B-BA9A-4362-82BF-12D77D4A5A26}" dt="2024-11-07T12:51:32.153" v="2923" actId="1037"/>
          <ac:cxnSpMkLst>
            <pc:docMk/>
            <pc:sldMk cId="1809734655" sldId="402"/>
            <ac:cxnSpMk id="606" creationId="{532FB4EB-670D-6B22-BB56-F147CA0B9B82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0EB99-1058-4476-A034-7B2317892F9F}" type="doc">
      <dgm:prSet loTypeId="urn:microsoft.com/office/officeart/2005/8/layout/hProcess7" loCatId="process" qsTypeId="urn:microsoft.com/office/officeart/2005/8/quickstyle/simple1#1" qsCatId="simple" csTypeId="urn:microsoft.com/office/officeart/2005/8/colors/accent5_3" csCatId="accent5" phldr="1"/>
      <dgm:spPr bwMode="auto"/>
      <dgm:t>
        <a:bodyPr/>
        <a:lstStyle/>
        <a:p>
          <a:pPr>
            <a:defRPr/>
          </a:pPr>
          <a:endParaRPr lang="de-DE"/>
        </a:p>
      </dgm:t>
    </dgm:pt>
    <dgm:pt modelId="{5DF8AE32-8116-4B09-ABDE-CD0A9F66ED31}">
      <dgm:prSet phldrT="[Text]" custT="1"/>
      <dgm:spPr bwMode="auto"/>
      <dgm:t>
        <a:bodyPr/>
        <a:lstStyle/>
        <a:p>
          <a:pPr>
            <a:defRPr/>
          </a:pPr>
          <a:r>
            <a:rPr lang="de-DE" sz="4400" b="1" dirty="0">
              <a:latin typeface="+mn-lt"/>
            </a:rPr>
            <a:t>Juni – November</a:t>
          </a:r>
        </a:p>
      </dgm:t>
    </dgm:pt>
    <dgm:pt modelId="{EBB07CE6-8B37-4C26-98F0-7E182BA9FADA}" type="parTrans" cxnId="{1047DBDA-6877-4201-A2E9-096C5654E417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E01ADD04-3BC5-4B05-895C-D3AD3200EF2D}" type="sibTrans" cxnId="{1047DBDA-6877-4201-A2E9-096C5654E417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BA97D9F7-9E71-4DA9-99C7-37CA92CCDF33}">
      <dgm:prSet phldrT="[Text]" custT="1"/>
      <dgm:spPr bwMode="auto"/>
      <dgm:t>
        <a:bodyPr/>
        <a:lstStyle/>
        <a:p>
          <a:pPr>
            <a:buFont typeface="Wingdings"/>
            <a:buChar char="§"/>
            <a:defRPr/>
          </a:pPr>
          <a:r>
            <a:rPr lang="de-DE" sz="3200" dirty="0"/>
            <a:t>Auftaktmeeting </a:t>
          </a:r>
        </a:p>
      </dgm:t>
    </dgm:pt>
    <dgm:pt modelId="{31B68F7D-F977-40E7-83C2-B2ED5018B724}" type="parTrans" cxnId="{59AE2618-DFC4-4EC8-A885-94DC8D804E4A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D8BFA0EE-B384-4654-B704-491E01D4362E}" type="sibTrans" cxnId="{59AE2618-DFC4-4EC8-A885-94DC8D804E4A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BA4138B6-CB1A-4E11-9FAE-E6C3515DB71E}">
      <dgm:prSet phldrT="[Text]" custT="1"/>
      <dgm:spPr bwMode="auto"/>
      <dgm:t>
        <a:bodyPr/>
        <a:lstStyle/>
        <a:p>
          <a:pPr>
            <a:defRPr/>
          </a:pPr>
          <a:r>
            <a:rPr lang="de-DE" sz="4400" b="1" dirty="0"/>
            <a:t>November - Februar</a:t>
          </a:r>
          <a:endParaRPr sz="4400" b="1" dirty="0"/>
        </a:p>
      </dgm:t>
    </dgm:pt>
    <dgm:pt modelId="{6588442C-8D5C-4E89-A533-B3C5632BE7EF}" type="parTrans" cxnId="{E59B133A-CA2E-49AA-BCFE-213C965D0012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BDF9FFCC-8593-4A63-93F3-E60E6A439CA8}" type="sibTrans" cxnId="{E59B133A-CA2E-49AA-BCFE-213C965D0012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78D1B364-DD5B-491F-B297-8AD917C57063}">
      <dgm:prSet phldrT="[Text]" custT="1"/>
      <dgm:spPr bwMode="auto"/>
      <dgm:t>
        <a:bodyPr/>
        <a:lstStyle/>
        <a:p>
          <a:pPr>
            <a:defRPr/>
          </a:pPr>
          <a:r>
            <a:rPr lang="de-DE" sz="3200" dirty="0"/>
            <a:t>Einarbeitung des Feedbacks</a:t>
          </a:r>
        </a:p>
      </dgm:t>
    </dgm:pt>
    <dgm:pt modelId="{5C9276EA-B122-49DB-8EE0-6A45E74C908F}" type="parTrans" cxnId="{901C6F37-B0AA-42EA-9C11-6F64D1DC3042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D12359FA-FF60-4245-8285-13BD76AA6B53}" type="sibTrans" cxnId="{901C6F37-B0AA-42EA-9C11-6F64D1DC3042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175D5D7E-B3BA-49B5-AF54-6CCA78DA3503}">
      <dgm:prSet phldrT="[Text]" custT="1"/>
      <dgm:spPr bwMode="auto"/>
      <dgm:t>
        <a:bodyPr/>
        <a:lstStyle/>
        <a:p>
          <a:pPr>
            <a:defRPr/>
          </a:pPr>
          <a:r>
            <a:rPr lang="de-DE" sz="4400" b="1" dirty="0"/>
            <a:t>Februar - April</a:t>
          </a:r>
        </a:p>
      </dgm:t>
    </dgm:pt>
    <dgm:pt modelId="{B7142749-2502-43E6-A92D-0F366356F356}" type="parTrans" cxnId="{7E47ED92-DB25-4481-B0AD-1C511821EF08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AAC25A81-2D7C-4A6C-BFA3-4D7A14F93B1B}" type="sibTrans" cxnId="{7E47ED92-DB25-4481-B0AD-1C511821EF08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121DFB8F-BF19-4CFA-9398-0B790E496D3B}">
      <dgm:prSet phldrT="[Text]" custT="1"/>
      <dgm:spPr bwMode="auto"/>
      <dgm:t>
        <a:bodyPr/>
        <a:lstStyle/>
        <a:p>
          <a:pPr>
            <a:defRPr/>
          </a:pPr>
          <a:r>
            <a:rPr lang="de-DE" sz="3200" dirty="0"/>
            <a:t>Einarbeitung des Feedbacks</a:t>
          </a:r>
        </a:p>
        <a:p>
          <a:pPr>
            <a:defRPr/>
          </a:pPr>
          <a:r>
            <a:rPr lang="de-DE" sz="3200" dirty="0"/>
            <a:t>Abschlussmeeting</a:t>
          </a:r>
          <a:br>
            <a:rPr lang="de-DE" sz="3200" dirty="0"/>
          </a:br>
          <a:br>
            <a:rPr lang="de-DE" sz="3200" dirty="0"/>
          </a:br>
          <a:br>
            <a:rPr lang="de-DE" sz="3200" dirty="0"/>
          </a:br>
          <a:endParaRPr lang="de-DE" sz="3200" dirty="0"/>
        </a:p>
        <a:p>
          <a:pPr>
            <a:defRPr/>
          </a:pPr>
          <a:endParaRPr lang="de-DE" sz="3200" b="1" dirty="0"/>
        </a:p>
        <a:p>
          <a:pPr>
            <a:defRPr/>
          </a:pPr>
          <a:r>
            <a:rPr lang="de-DE" sz="3200" b="1" dirty="0"/>
            <a:t>Ziel:</a:t>
          </a:r>
          <a:br>
            <a:rPr lang="de-DE" sz="3200" b="1" dirty="0"/>
          </a:br>
          <a:r>
            <a:rPr lang="de-DE" sz="3200" b="1" dirty="0"/>
            <a:t>Erarbeitung des finalen Leitfadens</a:t>
          </a:r>
        </a:p>
      </dgm:t>
    </dgm:pt>
    <dgm:pt modelId="{C2FF960E-0195-47AB-BDB5-2DA540687B74}" type="parTrans" cxnId="{7C95E85B-0C8F-44B7-BA21-5E9D1D8CE356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5DC0DDE7-56DF-4330-A6A5-AE4005BE9941}" type="sibTrans" cxnId="{7C95E85B-0C8F-44B7-BA21-5E9D1D8CE356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FE79A549-DE58-46C8-B886-092158A3817C}">
      <dgm:prSet phldrT="" custT="1"/>
      <dgm:spPr bwMode="auto"/>
      <dgm:t>
        <a:bodyPr/>
        <a:lstStyle/>
        <a:p>
          <a:pPr>
            <a:buFont typeface="Arial"/>
            <a:buChar char="•"/>
            <a:defRPr/>
          </a:pPr>
          <a:r>
            <a:rPr lang="de-DE" sz="3200" dirty="0"/>
            <a:t>Gemeinsame Definition, Priorisierung und Verteilung von Arbeitspaketen</a:t>
          </a:r>
        </a:p>
        <a:p>
          <a:pPr>
            <a:buFont typeface="Arial"/>
            <a:buChar char="•"/>
            <a:defRPr/>
          </a:pPr>
          <a:endParaRPr lang="de-DE" sz="3200" dirty="0"/>
        </a:p>
        <a:p>
          <a:pPr>
            <a:buFont typeface="Arial"/>
            <a:buChar char="•"/>
            <a:defRPr/>
          </a:pPr>
          <a:r>
            <a:rPr lang="de-DE" sz="3200" b="1" dirty="0"/>
            <a:t>Ziel: </a:t>
          </a:r>
          <a:br>
            <a:rPr lang="de-DE" sz="3200" b="1" dirty="0"/>
          </a:br>
          <a:r>
            <a:rPr lang="de-DE" sz="3200" b="1" dirty="0"/>
            <a:t>Erarbeitung des ersten Leitfaden-Entwurfs</a:t>
          </a:r>
          <a:endParaRPr lang="de-DE" sz="2000" b="1" dirty="0"/>
        </a:p>
      </dgm:t>
    </dgm:pt>
    <dgm:pt modelId="{643A6443-5FB1-4996-A955-62BB8D8DC798}" type="parTrans" cxnId="{1FA8EF0B-A55A-4DD3-87A3-F90BD2B010BB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70F04895-A575-4F49-85D4-94101F973B8A}" type="sibTrans" cxnId="{1FA8EF0B-A55A-4DD3-87A3-F90BD2B010BB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4B3B235E-0976-483F-A5E1-842008866266}">
      <dgm:prSet phldrT="" custT="1"/>
      <dgm:spPr bwMode="auto"/>
      <dgm:t>
        <a:bodyPr/>
        <a:lstStyle/>
        <a:p>
          <a:pPr>
            <a:defRPr/>
          </a:pPr>
          <a:r>
            <a:rPr lang="de-DE" sz="3200" dirty="0"/>
            <a:t>Weitere thematische Arbeit und Recherche</a:t>
          </a:r>
        </a:p>
        <a:p>
          <a:pPr>
            <a:defRPr/>
          </a:pPr>
          <a:endParaRPr lang="de-DE" sz="3200" dirty="0"/>
        </a:p>
      </dgm:t>
    </dgm:pt>
    <dgm:pt modelId="{9BF680B4-3384-4515-B5B2-1B37BE36DC04}" type="parTrans" cxnId="{61B0BDE7-4FB3-4730-8DFB-98F52BD17172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42C7319F-F8D7-47C5-BADB-C40DAED5BB29}" type="sibTrans" cxnId="{61B0BDE7-4FB3-4730-8DFB-98F52BD17172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0C3786DE-967A-4337-B523-B92F451D9905}">
      <dgm:prSet phldrT="" custT="1"/>
      <dgm:spPr bwMode="auto"/>
      <dgm:t>
        <a:bodyPr/>
        <a:lstStyle/>
        <a:p>
          <a:pPr>
            <a:defRPr/>
          </a:pPr>
          <a:br>
            <a:rPr lang="de-DE" sz="3200" b="1" dirty="0"/>
          </a:br>
          <a:r>
            <a:rPr lang="de-DE" sz="3200" b="1" dirty="0"/>
            <a:t>Ziel: </a:t>
          </a:r>
          <a:br>
            <a:rPr lang="de-DE" sz="3200" b="1" dirty="0"/>
          </a:br>
          <a:r>
            <a:rPr lang="de-DE" sz="3200" b="1" dirty="0"/>
            <a:t>Erarbeitung des zweiten Leitfaden-Entwurfs</a:t>
          </a:r>
          <a:endParaRPr lang="de-DE" sz="2000" b="1" dirty="0"/>
        </a:p>
      </dgm:t>
    </dgm:pt>
    <dgm:pt modelId="{9E30ADCD-F8B7-4D36-878A-74F2004269F6}" type="parTrans" cxnId="{83F992B8-A9C3-4983-B680-F98DA18216B9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7DB6BA12-FCF9-47F1-AAA7-FF9A8E0718DB}" type="sibTrans" cxnId="{83F992B8-A9C3-4983-B680-F98DA18216B9}">
      <dgm:prSet/>
      <dgm:spPr bwMode="auto"/>
      <dgm:t>
        <a:bodyPr/>
        <a:lstStyle/>
        <a:p>
          <a:pPr>
            <a:defRPr/>
          </a:pPr>
          <a:endParaRPr lang="de-DE">
            <a:solidFill>
              <a:schemeClr val="tx2"/>
            </a:solidFill>
          </a:endParaRPr>
        </a:p>
      </dgm:t>
    </dgm:pt>
    <dgm:pt modelId="{004BE379-7D93-4E05-9E6A-33B9BD639D84}" type="pres">
      <dgm:prSet presAssocID="{8E00EB99-1058-4476-A034-7B2317892F9F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8DF3BB43-E4AC-4457-B208-97DD81B59724}" type="pres">
      <dgm:prSet presAssocID="{5DF8AE32-8116-4B09-ABDE-CD0A9F66ED31}" presName="compositeNode" presStyleCnt="0">
        <dgm:presLayoutVars>
          <dgm:bulletEnabled val="1"/>
        </dgm:presLayoutVars>
      </dgm:prSet>
      <dgm:spPr bwMode="auto"/>
    </dgm:pt>
    <dgm:pt modelId="{D947B780-A560-4495-ACDD-955999609952}" type="pres">
      <dgm:prSet presAssocID="{5DF8AE32-8116-4B09-ABDE-CD0A9F66ED31}" presName="bgRect" presStyleLbl="node1" presStyleIdx="0" presStyleCnt="3" custScaleY="117426" custLinFactNeighborX="261"/>
      <dgm:spPr bwMode="auto"/>
    </dgm:pt>
    <dgm:pt modelId="{553EF32C-0904-4360-BEC7-297BC21E7F08}" type="pres">
      <dgm:prSet presAssocID="{5DF8AE32-8116-4B09-ABDE-CD0A9F66ED31}" presName="parentNode" presStyleLbl="node1" presStyleIdx="0" presStyleCnt="3">
        <dgm:presLayoutVars>
          <dgm:chMax val="0"/>
          <dgm:bulletEnabled val="1"/>
        </dgm:presLayoutVars>
      </dgm:prSet>
      <dgm:spPr bwMode="auto"/>
    </dgm:pt>
    <dgm:pt modelId="{EFFC0D57-9322-4B0A-ADA8-247ED55D663B}" type="pres">
      <dgm:prSet presAssocID="{5DF8AE32-8116-4B09-ABDE-CD0A9F66ED31}" presName="childNode" presStyleLbl="node1" presStyleIdx="0" presStyleCnt="3">
        <dgm:presLayoutVars>
          <dgm:bulletEnabled val="1"/>
        </dgm:presLayoutVars>
      </dgm:prSet>
      <dgm:spPr bwMode="auto"/>
    </dgm:pt>
    <dgm:pt modelId="{0E7E455E-0D06-4D65-9D65-5022E1C2A3CD}" type="pres">
      <dgm:prSet presAssocID="{E01ADD04-3BC5-4B05-895C-D3AD3200EF2D}" presName="hSp" presStyleCnt="0"/>
      <dgm:spPr bwMode="auto"/>
    </dgm:pt>
    <dgm:pt modelId="{D17EFF56-A107-49C0-817E-1019558E17FA}" type="pres">
      <dgm:prSet presAssocID="{E01ADD04-3BC5-4B05-895C-D3AD3200EF2D}" presName="vProcSp" presStyleCnt="0"/>
      <dgm:spPr bwMode="auto"/>
    </dgm:pt>
    <dgm:pt modelId="{22B76C87-A5D2-4E5C-B8A7-93EB1DEB4FD5}" type="pres">
      <dgm:prSet presAssocID="{E01ADD04-3BC5-4B05-895C-D3AD3200EF2D}" presName="vSp1" presStyleCnt="0"/>
      <dgm:spPr bwMode="auto"/>
    </dgm:pt>
    <dgm:pt modelId="{B19170A0-B2D7-4D32-9B03-CDE2A17E8FD1}" type="pres">
      <dgm:prSet presAssocID="{E01ADD04-3BC5-4B05-895C-D3AD3200EF2D}" presName="simulatedConn" presStyleLbl="solidFgAcc1" presStyleIdx="0" presStyleCnt="2" custLinFactY="66611" custLinFactNeighborX="-14714" custLinFactNeighborY="100000"/>
      <dgm:spPr bwMode="auto"/>
    </dgm:pt>
    <dgm:pt modelId="{EE93EA11-2406-43F1-9E91-B23709ACAADD}" type="pres">
      <dgm:prSet presAssocID="{E01ADD04-3BC5-4B05-895C-D3AD3200EF2D}" presName="vSp2" presStyleCnt="0"/>
      <dgm:spPr bwMode="auto"/>
    </dgm:pt>
    <dgm:pt modelId="{79D3C82C-58D3-4C66-892C-1258BECA7F12}" type="pres">
      <dgm:prSet presAssocID="{E01ADD04-3BC5-4B05-895C-D3AD3200EF2D}" presName="sibTrans" presStyleCnt="0"/>
      <dgm:spPr bwMode="auto"/>
    </dgm:pt>
    <dgm:pt modelId="{3BD6950E-BB85-4526-BB32-39FEF76552A1}" type="pres">
      <dgm:prSet presAssocID="{BA4138B6-CB1A-4E11-9FAE-E6C3515DB71E}" presName="compositeNode" presStyleCnt="0">
        <dgm:presLayoutVars>
          <dgm:bulletEnabled val="1"/>
        </dgm:presLayoutVars>
      </dgm:prSet>
      <dgm:spPr bwMode="auto"/>
    </dgm:pt>
    <dgm:pt modelId="{FC8CEE0F-D86D-4436-B228-46280F774978}" type="pres">
      <dgm:prSet presAssocID="{BA4138B6-CB1A-4E11-9FAE-E6C3515DB71E}" presName="bgRect" presStyleLbl="node1" presStyleIdx="1" presStyleCnt="3" custScaleY="117426" custLinFactNeighborX="25"/>
      <dgm:spPr bwMode="auto"/>
    </dgm:pt>
    <dgm:pt modelId="{94FC832B-C0B8-4322-95BB-EBBA7692CE0D}" type="pres">
      <dgm:prSet presAssocID="{BA4138B6-CB1A-4E11-9FAE-E6C3515DB71E}" presName="parentNode" presStyleLbl="node1" presStyleIdx="1" presStyleCnt="3">
        <dgm:presLayoutVars>
          <dgm:chMax val="0"/>
          <dgm:bulletEnabled val="1"/>
        </dgm:presLayoutVars>
      </dgm:prSet>
      <dgm:spPr bwMode="auto"/>
    </dgm:pt>
    <dgm:pt modelId="{4942A838-854B-41B3-86C2-CB02D2BA5D9A}" type="pres">
      <dgm:prSet presAssocID="{BA4138B6-CB1A-4E11-9FAE-E6C3515DB71E}" presName="childNode" presStyleLbl="node1" presStyleIdx="1" presStyleCnt="3">
        <dgm:presLayoutVars>
          <dgm:bulletEnabled val="1"/>
        </dgm:presLayoutVars>
      </dgm:prSet>
      <dgm:spPr bwMode="auto"/>
    </dgm:pt>
    <dgm:pt modelId="{9C902D97-677C-424E-A8C6-81EAA7B10686}" type="pres">
      <dgm:prSet presAssocID="{BDF9FFCC-8593-4A63-93F3-E60E6A439CA8}" presName="hSp" presStyleCnt="0"/>
      <dgm:spPr bwMode="auto"/>
    </dgm:pt>
    <dgm:pt modelId="{1CBD7FEF-0EB3-4A5B-9FDB-569DD9B8E30E}" type="pres">
      <dgm:prSet presAssocID="{BDF9FFCC-8593-4A63-93F3-E60E6A439CA8}" presName="vProcSp" presStyleCnt="0"/>
      <dgm:spPr bwMode="auto"/>
    </dgm:pt>
    <dgm:pt modelId="{9D969056-255F-4A40-B96F-872EF0E141BC}" type="pres">
      <dgm:prSet presAssocID="{BDF9FFCC-8593-4A63-93F3-E60E6A439CA8}" presName="vSp1" presStyleCnt="0"/>
      <dgm:spPr bwMode="auto"/>
    </dgm:pt>
    <dgm:pt modelId="{13CB1648-75C1-4645-82A7-00CC9221B42E}" type="pres">
      <dgm:prSet presAssocID="{BDF9FFCC-8593-4A63-93F3-E60E6A439CA8}" presName="simulatedConn" presStyleLbl="solidFgAcc1" presStyleIdx="1" presStyleCnt="2" custLinFactY="66044" custLinFactNeighborX="-4704" custLinFactNeighborY="100000"/>
      <dgm:spPr bwMode="auto"/>
    </dgm:pt>
    <dgm:pt modelId="{77228D9C-893D-4EA5-927E-FF3902BA29A0}" type="pres">
      <dgm:prSet presAssocID="{BDF9FFCC-8593-4A63-93F3-E60E6A439CA8}" presName="vSp2" presStyleCnt="0"/>
      <dgm:spPr bwMode="auto"/>
    </dgm:pt>
    <dgm:pt modelId="{CA11B877-8B17-462C-AD76-FB87727544F5}" type="pres">
      <dgm:prSet presAssocID="{BDF9FFCC-8593-4A63-93F3-E60E6A439CA8}" presName="sibTrans" presStyleCnt="0"/>
      <dgm:spPr bwMode="auto"/>
    </dgm:pt>
    <dgm:pt modelId="{A785A3C4-C137-43CB-8CAE-0131398EDB03}" type="pres">
      <dgm:prSet presAssocID="{175D5D7E-B3BA-49B5-AF54-6CCA78DA3503}" presName="compositeNode" presStyleCnt="0">
        <dgm:presLayoutVars>
          <dgm:bulletEnabled val="1"/>
        </dgm:presLayoutVars>
      </dgm:prSet>
      <dgm:spPr bwMode="auto"/>
    </dgm:pt>
    <dgm:pt modelId="{10AD345E-FC24-416B-A683-D005197BC06C}" type="pres">
      <dgm:prSet presAssocID="{175D5D7E-B3BA-49B5-AF54-6CCA78DA3503}" presName="bgRect" presStyleLbl="node1" presStyleIdx="2" presStyleCnt="3" custScaleX="100049" custScaleY="117426" custLinFactNeighborX="1102"/>
      <dgm:spPr bwMode="auto"/>
    </dgm:pt>
    <dgm:pt modelId="{36869818-22A1-4F62-9A29-7742E68516C3}" type="pres">
      <dgm:prSet presAssocID="{175D5D7E-B3BA-49B5-AF54-6CCA78DA3503}" presName="parentNode" presStyleLbl="node1" presStyleIdx="2" presStyleCnt="3">
        <dgm:presLayoutVars>
          <dgm:chMax val="0"/>
          <dgm:bulletEnabled val="1"/>
        </dgm:presLayoutVars>
      </dgm:prSet>
      <dgm:spPr bwMode="auto"/>
    </dgm:pt>
    <dgm:pt modelId="{F8AFB3E1-9FF9-4F13-98DA-DECFA583D8F8}" type="pres">
      <dgm:prSet presAssocID="{175D5D7E-B3BA-49B5-AF54-6CCA78DA3503}" presName="childNode" presStyleLbl="node1" presStyleIdx="2" presStyleCnt="3">
        <dgm:presLayoutVars>
          <dgm:bulletEnabled val="1"/>
        </dgm:presLayoutVars>
      </dgm:prSet>
      <dgm:spPr bwMode="auto"/>
    </dgm:pt>
  </dgm:ptLst>
  <dgm:cxnLst>
    <dgm:cxn modelId="{CD8C950A-0938-41D4-9891-F90991053D11}" type="presOf" srcId="{121DFB8F-BF19-4CFA-9398-0B790E496D3B}" destId="{F8AFB3E1-9FF9-4F13-98DA-DECFA583D8F8}" srcOrd="0" destOrd="0" presId="urn:microsoft.com/office/officeart/2005/8/layout/hProcess7"/>
    <dgm:cxn modelId="{1FA8EF0B-A55A-4DD3-87A3-F90BD2B010BB}" srcId="{5DF8AE32-8116-4B09-ABDE-CD0A9F66ED31}" destId="{FE79A549-DE58-46C8-B886-092158A3817C}" srcOrd="1" destOrd="0" parTransId="{643A6443-5FB1-4996-A955-62BB8D8DC798}" sibTransId="{70F04895-A575-4F49-85D4-94101F973B8A}"/>
    <dgm:cxn modelId="{0B006312-F461-45D3-B8BE-28FCDA4132E5}" type="presOf" srcId="{BA97D9F7-9E71-4DA9-99C7-37CA92CCDF33}" destId="{EFFC0D57-9322-4B0A-ADA8-247ED55D663B}" srcOrd="0" destOrd="0" presId="urn:microsoft.com/office/officeart/2005/8/layout/hProcess7"/>
    <dgm:cxn modelId="{59AE2618-DFC4-4EC8-A885-94DC8D804E4A}" srcId="{5DF8AE32-8116-4B09-ABDE-CD0A9F66ED31}" destId="{BA97D9F7-9E71-4DA9-99C7-37CA92CCDF33}" srcOrd="0" destOrd="0" parTransId="{31B68F7D-F977-40E7-83C2-B2ED5018B724}" sibTransId="{D8BFA0EE-B384-4654-B704-491E01D4362E}"/>
    <dgm:cxn modelId="{901C6F37-B0AA-42EA-9C11-6F64D1DC3042}" srcId="{BA4138B6-CB1A-4E11-9FAE-E6C3515DB71E}" destId="{78D1B364-DD5B-491F-B297-8AD917C57063}" srcOrd="0" destOrd="0" parTransId="{5C9276EA-B122-49DB-8EE0-6A45E74C908F}" sibTransId="{D12359FA-FF60-4245-8285-13BD76AA6B53}"/>
    <dgm:cxn modelId="{E59B133A-CA2E-49AA-BCFE-213C965D0012}" srcId="{8E00EB99-1058-4476-A034-7B2317892F9F}" destId="{BA4138B6-CB1A-4E11-9FAE-E6C3515DB71E}" srcOrd="1" destOrd="0" parTransId="{6588442C-8D5C-4E89-A533-B3C5632BE7EF}" sibTransId="{BDF9FFCC-8593-4A63-93F3-E60E6A439CA8}"/>
    <dgm:cxn modelId="{7C95E85B-0C8F-44B7-BA21-5E9D1D8CE356}" srcId="{175D5D7E-B3BA-49B5-AF54-6CCA78DA3503}" destId="{121DFB8F-BF19-4CFA-9398-0B790E496D3B}" srcOrd="0" destOrd="0" parTransId="{C2FF960E-0195-47AB-BDB5-2DA540687B74}" sibTransId="{5DC0DDE7-56DF-4330-A6A5-AE4005BE9941}"/>
    <dgm:cxn modelId="{26913A5E-05D9-4F9A-BBCF-B13E88072A7C}" type="presOf" srcId="{8E00EB99-1058-4476-A034-7B2317892F9F}" destId="{004BE379-7D93-4E05-9E6A-33B9BD639D84}" srcOrd="0" destOrd="0" presId="urn:microsoft.com/office/officeart/2005/8/layout/hProcess7"/>
    <dgm:cxn modelId="{5C280942-72A1-4288-8855-10EC4898535A}" type="presOf" srcId="{4B3B235E-0976-483F-A5E1-842008866266}" destId="{4942A838-854B-41B3-86C2-CB02D2BA5D9A}" srcOrd="0" destOrd="1" presId="urn:microsoft.com/office/officeart/2005/8/layout/hProcess7"/>
    <dgm:cxn modelId="{D19D2A44-5B1F-433F-A357-A52D9749F5ED}" type="presOf" srcId="{0C3786DE-967A-4337-B523-B92F451D9905}" destId="{4942A838-854B-41B3-86C2-CB02D2BA5D9A}" srcOrd="0" destOrd="2" presId="urn:microsoft.com/office/officeart/2005/8/layout/hProcess7"/>
    <dgm:cxn modelId="{4279906B-587B-4401-A553-10852861C0D1}" type="presOf" srcId="{78D1B364-DD5B-491F-B297-8AD917C57063}" destId="{4942A838-854B-41B3-86C2-CB02D2BA5D9A}" srcOrd="0" destOrd="0" presId="urn:microsoft.com/office/officeart/2005/8/layout/hProcess7"/>
    <dgm:cxn modelId="{90AFB14C-D523-4AB9-B4C0-7EDC2F153557}" type="presOf" srcId="{175D5D7E-B3BA-49B5-AF54-6CCA78DA3503}" destId="{36869818-22A1-4F62-9A29-7742E68516C3}" srcOrd="1" destOrd="0" presId="urn:microsoft.com/office/officeart/2005/8/layout/hProcess7"/>
    <dgm:cxn modelId="{7E47ED92-DB25-4481-B0AD-1C511821EF08}" srcId="{8E00EB99-1058-4476-A034-7B2317892F9F}" destId="{175D5D7E-B3BA-49B5-AF54-6CCA78DA3503}" srcOrd="2" destOrd="0" parTransId="{B7142749-2502-43E6-A92D-0F366356F356}" sibTransId="{AAC25A81-2D7C-4A6C-BFA3-4D7A14F93B1B}"/>
    <dgm:cxn modelId="{DA698B9C-1D55-416B-8544-DDE9AC9F1E4A}" type="presOf" srcId="{BA4138B6-CB1A-4E11-9FAE-E6C3515DB71E}" destId="{94FC832B-C0B8-4322-95BB-EBBA7692CE0D}" srcOrd="1" destOrd="0" presId="urn:microsoft.com/office/officeart/2005/8/layout/hProcess7"/>
    <dgm:cxn modelId="{3F2F029F-4D42-4115-8F2B-04AAD5F7B18D}" type="presOf" srcId="{5DF8AE32-8116-4B09-ABDE-CD0A9F66ED31}" destId="{D947B780-A560-4495-ACDD-955999609952}" srcOrd="0" destOrd="0" presId="urn:microsoft.com/office/officeart/2005/8/layout/hProcess7"/>
    <dgm:cxn modelId="{34BDD4AF-018C-40E9-8801-C89EE54911EB}" type="presOf" srcId="{BA4138B6-CB1A-4E11-9FAE-E6C3515DB71E}" destId="{FC8CEE0F-D86D-4436-B228-46280F774978}" srcOrd="0" destOrd="0" presId="urn:microsoft.com/office/officeart/2005/8/layout/hProcess7"/>
    <dgm:cxn modelId="{83F992B8-A9C3-4983-B680-F98DA18216B9}" srcId="{BA4138B6-CB1A-4E11-9FAE-E6C3515DB71E}" destId="{0C3786DE-967A-4337-B523-B92F451D9905}" srcOrd="2" destOrd="0" parTransId="{9E30ADCD-F8B7-4D36-878A-74F2004269F6}" sibTransId="{7DB6BA12-FCF9-47F1-AAA7-FF9A8E0718DB}"/>
    <dgm:cxn modelId="{1047DBDA-6877-4201-A2E9-096C5654E417}" srcId="{8E00EB99-1058-4476-A034-7B2317892F9F}" destId="{5DF8AE32-8116-4B09-ABDE-CD0A9F66ED31}" srcOrd="0" destOrd="0" parTransId="{EBB07CE6-8B37-4C26-98F0-7E182BA9FADA}" sibTransId="{E01ADD04-3BC5-4B05-895C-D3AD3200EF2D}"/>
    <dgm:cxn modelId="{4E8028E1-AE13-4E49-968C-1410B33A37D2}" type="presOf" srcId="{175D5D7E-B3BA-49B5-AF54-6CCA78DA3503}" destId="{10AD345E-FC24-416B-A683-D005197BC06C}" srcOrd="0" destOrd="0" presId="urn:microsoft.com/office/officeart/2005/8/layout/hProcess7"/>
    <dgm:cxn modelId="{61B0BDE7-4FB3-4730-8DFB-98F52BD17172}" srcId="{BA4138B6-CB1A-4E11-9FAE-E6C3515DB71E}" destId="{4B3B235E-0976-483F-A5E1-842008866266}" srcOrd="1" destOrd="0" parTransId="{9BF680B4-3384-4515-B5B2-1B37BE36DC04}" sibTransId="{42C7319F-F8D7-47C5-BADB-C40DAED5BB29}"/>
    <dgm:cxn modelId="{9AA8BAEA-4EAD-4CC5-8B9A-32779EFB7B5D}" type="presOf" srcId="{5DF8AE32-8116-4B09-ABDE-CD0A9F66ED31}" destId="{553EF32C-0904-4360-BEC7-297BC21E7F08}" srcOrd="1" destOrd="0" presId="urn:microsoft.com/office/officeart/2005/8/layout/hProcess7"/>
    <dgm:cxn modelId="{4A99D0EE-5232-46E7-88C8-5EF33504DB4F}" type="presOf" srcId="{FE79A549-DE58-46C8-B886-092158A3817C}" destId="{EFFC0D57-9322-4B0A-ADA8-247ED55D663B}" srcOrd="0" destOrd="1" presId="urn:microsoft.com/office/officeart/2005/8/layout/hProcess7"/>
    <dgm:cxn modelId="{495F4106-E540-4956-99FB-11E452AF3BC8}" type="presParOf" srcId="{004BE379-7D93-4E05-9E6A-33B9BD639D84}" destId="{8DF3BB43-E4AC-4457-B208-97DD81B59724}" srcOrd="0" destOrd="0" presId="urn:microsoft.com/office/officeart/2005/8/layout/hProcess7"/>
    <dgm:cxn modelId="{51CA135C-BE3B-4F1E-B402-5D37C6045D1F}" type="presParOf" srcId="{8DF3BB43-E4AC-4457-B208-97DD81B59724}" destId="{D947B780-A560-4495-ACDD-955999609952}" srcOrd="0" destOrd="0" presId="urn:microsoft.com/office/officeart/2005/8/layout/hProcess7"/>
    <dgm:cxn modelId="{B69A2370-2141-48CB-BF05-E82C5BB83526}" type="presParOf" srcId="{8DF3BB43-E4AC-4457-B208-97DD81B59724}" destId="{553EF32C-0904-4360-BEC7-297BC21E7F08}" srcOrd="1" destOrd="0" presId="urn:microsoft.com/office/officeart/2005/8/layout/hProcess7"/>
    <dgm:cxn modelId="{461729C5-DD27-4C2B-AA8F-1E25378DEF07}" type="presParOf" srcId="{8DF3BB43-E4AC-4457-B208-97DD81B59724}" destId="{EFFC0D57-9322-4B0A-ADA8-247ED55D663B}" srcOrd="2" destOrd="0" presId="urn:microsoft.com/office/officeart/2005/8/layout/hProcess7"/>
    <dgm:cxn modelId="{544F23DD-8713-4D6C-99E5-218AD3F79662}" type="presParOf" srcId="{004BE379-7D93-4E05-9E6A-33B9BD639D84}" destId="{0E7E455E-0D06-4D65-9D65-5022E1C2A3CD}" srcOrd="1" destOrd="0" presId="urn:microsoft.com/office/officeart/2005/8/layout/hProcess7"/>
    <dgm:cxn modelId="{D365758D-DEFA-4226-B2A7-8C997D3F47A2}" type="presParOf" srcId="{004BE379-7D93-4E05-9E6A-33B9BD639D84}" destId="{D17EFF56-A107-49C0-817E-1019558E17FA}" srcOrd="2" destOrd="0" presId="urn:microsoft.com/office/officeart/2005/8/layout/hProcess7"/>
    <dgm:cxn modelId="{B7B33098-D77D-4980-A8C5-50CF6679F12E}" type="presParOf" srcId="{D17EFF56-A107-49C0-817E-1019558E17FA}" destId="{22B76C87-A5D2-4E5C-B8A7-93EB1DEB4FD5}" srcOrd="0" destOrd="0" presId="urn:microsoft.com/office/officeart/2005/8/layout/hProcess7"/>
    <dgm:cxn modelId="{EAAACF29-186C-4821-9F19-34EB458A1E49}" type="presParOf" srcId="{D17EFF56-A107-49C0-817E-1019558E17FA}" destId="{B19170A0-B2D7-4D32-9B03-CDE2A17E8FD1}" srcOrd="1" destOrd="0" presId="urn:microsoft.com/office/officeart/2005/8/layout/hProcess7"/>
    <dgm:cxn modelId="{3572637C-474F-431C-8559-D5AE49B8BC02}" type="presParOf" srcId="{D17EFF56-A107-49C0-817E-1019558E17FA}" destId="{EE93EA11-2406-43F1-9E91-B23709ACAADD}" srcOrd="2" destOrd="0" presId="urn:microsoft.com/office/officeart/2005/8/layout/hProcess7"/>
    <dgm:cxn modelId="{C152E132-2594-40BC-850D-E38CC0CDE9A1}" type="presParOf" srcId="{004BE379-7D93-4E05-9E6A-33B9BD639D84}" destId="{79D3C82C-58D3-4C66-892C-1258BECA7F12}" srcOrd="3" destOrd="0" presId="urn:microsoft.com/office/officeart/2005/8/layout/hProcess7"/>
    <dgm:cxn modelId="{71283763-EBF9-4EEC-B695-A4FF23B71CF5}" type="presParOf" srcId="{004BE379-7D93-4E05-9E6A-33B9BD639D84}" destId="{3BD6950E-BB85-4526-BB32-39FEF76552A1}" srcOrd="4" destOrd="0" presId="urn:microsoft.com/office/officeart/2005/8/layout/hProcess7"/>
    <dgm:cxn modelId="{5E7C50B2-2CC4-42F8-A445-62E637DADD51}" type="presParOf" srcId="{3BD6950E-BB85-4526-BB32-39FEF76552A1}" destId="{FC8CEE0F-D86D-4436-B228-46280F774978}" srcOrd="0" destOrd="0" presId="urn:microsoft.com/office/officeart/2005/8/layout/hProcess7"/>
    <dgm:cxn modelId="{A47943EB-1D7E-48B2-902F-1FDB3C6708BD}" type="presParOf" srcId="{3BD6950E-BB85-4526-BB32-39FEF76552A1}" destId="{94FC832B-C0B8-4322-95BB-EBBA7692CE0D}" srcOrd="1" destOrd="0" presId="urn:microsoft.com/office/officeart/2005/8/layout/hProcess7"/>
    <dgm:cxn modelId="{7B0FA06C-78D3-44B1-A774-369F39C1CFEC}" type="presParOf" srcId="{3BD6950E-BB85-4526-BB32-39FEF76552A1}" destId="{4942A838-854B-41B3-86C2-CB02D2BA5D9A}" srcOrd="2" destOrd="0" presId="urn:microsoft.com/office/officeart/2005/8/layout/hProcess7"/>
    <dgm:cxn modelId="{BF8601C1-5341-4709-B7D7-13936C09DF30}" type="presParOf" srcId="{004BE379-7D93-4E05-9E6A-33B9BD639D84}" destId="{9C902D97-677C-424E-A8C6-81EAA7B10686}" srcOrd="5" destOrd="0" presId="urn:microsoft.com/office/officeart/2005/8/layout/hProcess7"/>
    <dgm:cxn modelId="{E7E7C575-4AAE-4322-B8CC-424E57BF1BB7}" type="presParOf" srcId="{004BE379-7D93-4E05-9E6A-33B9BD639D84}" destId="{1CBD7FEF-0EB3-4A5B-9FDB-569DD9B8E30E}" srcOrd="6" destOrd="0" presId="urn:microsoft.com/office/officeart/2005/8/layout/hProcess7"/>
    <dgm:cxn modelId="{3C4ED81C-4E3A-41AC-B109-438CB72F8972}" type="presParOf" srcId="{1CBD7FEF-0EB3-4A5B-9FDB-569DD9B8E30E}" destId="{9D969056-255F-4A40-B96F-872EF0E141BC}" srcOrd="0" destOrd="0" presId="urn:microsoft.com/office/officeart/2005/8/layout/hProcess7"/>
    <dgm:cxn modelId="{D96643C2-8FEB-4C9A-A71E-A84F0DCBC3C5}" type="presParOf" srcId="{1CBD7FEF-0EB3-4A5B-9FDB-569DD9B8E30E}" destId="{13CB1648-75C1-4645-82A7-00CC9221B42E}" srcOrd="1" destOrd="0" presId="urn:microsoft.com/office/officeart/2005/8/layout/hProcess7"/>
    <dgm:cxn modelId="{A10180FB-B85C-4B10-83F9-7276C4D70AD0}" type="presParOf" srcId="{1CBD7FEF-0EB3-4A5B-9FDB-569DD9B8E30E}" destId="{77228D9C-893D-4EA5-927E-FF3902BA29A0}" srcOrd="2" destOrd="0" presId="urn:microsoft.com/office/officeart/2005/8/layout/hProcess7"/>
    <dgm:cxn modelId="{A9E4D256-0E12-4596-AE71-4913793851FF}" type="presParOf" srcId="{004BE379-7D93-4E05-9E6A-33B9BD639D84}" destId="{CA11B877-8B17-462C-AD76-FB87727544F5}" srcOrd="7" destOrd="0" presId="urn:microsoft.com/office/officeart/2005/8/layout/hProcess7"/>
    <dgm:cxn modelId="{18AC0F70-5E26-48CE-A164-2331260CF5AC}" type="presParOf" srcId="{004BE379-7D93-4E05-9E6A-33B9BD639D84}" destId="{A785A3C4-C137-43CB-8CAE-0131398EDB03}" srcOrd="8" destOrd="0" presId="urn:microsoft.com/office/officeart/2005/8/layout/hProcess7"/>
    <dgm:cxn modelId="{36A72BFD-308A-4B95-8084-F26019BA4587}" type="presParOf" srcId="{A785A3C4-C137-43CB-8CAE-0131398EDB03}" destId="{10AD345E-FC24-416B-A683-D005197BC06C}" srcOrd="0" destOrd="0" presId="urn:microsoft.com/office/officeart/2005/8/layout/hProcess7"/>
    <dgm:cxn modelId="{E1EEE9F4-9CD0-44D3-86DF-D97DE6262929}" type="presParOf" srcId="{A785A3C4-C137-43CB-8CAE-0131398EDB03}" destId="{36869818-22A1-4F62-9A29-7742E68516C3}" srcOrd="1" destOrd="0" presId="urn:microsoft.com/office/officeart/2005/8/layout/hProcess7"/>
    <dgm:cxn modelId="{81D46EDF-6668-4A0F-8B77-8EEC74F6D80F}" type="presParOf" srcId="{A785A3C4-C137-43CB-8CAE-0131398EDB03}" destId="{F8AFB3E1-9FF9-4F13-98DA-DECFA583D8F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7B780-A560-4495-ACDD-955999609952}">
      <dsp:nvSpPr>
        <dsp:cNvPr id="0" name=""/>
        <dsp:cNvSpPr/>
      </dsp:nvSpPr>
      <dsp:spPr bwMode="auto">
        <a:xfrm>
          <a:off x="28524" y="335510"/>
          <a:ext cx="5818316" cy="8198659"/>
        </a:xfrm>
        <a:prstGeom prst="roundRect">
          <a:avLst>
            <a:gd name="adj" fmla="val 5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150876" rIns="195580" bIns="0" numCol="1" spcCol="1270" anchor="t" anchorCtr="0">
          <a:noAutofit/>
        </a:bodyPr>
        <a:lstStyle/>
        <a:p>
          <a:pPr marL="0" lvl="0" indent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4400" b="1" kern="1200" dirty="0">
              <a:latin typeface="+mn-lt"/>
            </a:rPr>
            <a:t>Juni – November</a:t>
          </a:r>
        </a:p>
      </dsp:txBody>
      <dsp:txXfrm rot="16200000">
        <a:off x="-2751094" y="3115128"/>
        <a:ext cx="6722900" cy="1163663"/>
      </dsp:txXfrm>
    </dsp:sp>
    <dsp:sp modelId="{EFFC0D57-9322-4B0A-ADA8-247ED55D663B}">
      <dsp:nvSpPr>
        <dsp:cNvPr id="0" name=""/>
        <dsp:cNvSpPr/>
      </dsp:nvSpPr>
      <dsp:spPr bwMode="auto">
        <a:xfrm>
          <a:off x="1192187" y="335510"/>
          <a:ext cx="4334645" cy="81986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/>
            <a:buNone/>
            <a:defRPr/>
          </a:pPr>
          <a:r>
            <a:rPr lang="de-DE" sz="3200" kern="1200" dirty="0"/>
            <a:t>Auftaktmeeting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  <a:defRPr/>
          </a:pPr>
          <a:r>
            <a:rPr lang="de-DE" sz="3200" kern="1200" dirty="0"/>
            <a:t>Gemeinsame Definition, Priorisierung und Verteilung von Arbeitspaketen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  <a:defRPr/>
          </a:pPr>
          <a:endParaRPr lang="de-DE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  <a:defRPr/>
          </a:pPr>
          <a:r>
            <a:rPr lang="de-DE" sz="3200" b="1" kern="1200" dirty="0"/>
            <a:t>Ziel: </a:t>
          </a:r>
          <a:br>
            <a:rPr lang="de-DE" sz="3200" b="1" kern="1200" dirty="0"/>
          </a:br>
          <a:r>
            <a:rPr lang="de-DE" sz="3200" b="1" kern="1200" dirty="0"/>
            <a:t>Erarbeitung des ersten Leitfaden-Entwurfs</a:t>
          </a:r>
          <a:endParaRPr lang="de-DE" sz="2000" b="1" kern="1200" dirty="0"/>
        </a:p>
      </dsp:txBody>
      <dsp:txXfrm>
        <a:off x="1192187" y="335510"/>
        <a:ext cx="4334645" cy="8198659"/>
      </dsp:txXfrm>
    </dsp:sp>
    <dsp:sp modelId="{FC8CEE0F-D86D-4436-B228-46280F774978}">
      <dsp:nvSpPr>
        <dsp:cNvPr id="0" name=""/>
        <dsp:cNvSpPr/>
      </dsp:nvSpPr>
      <dsp:spPr bwMode="auto">
        <a:xfrm>
          <a:off x="6036750" y="335510"/>
          <a:ext cx="5818316" cy="8198659"/>
        </a:xfrm>
        <a:prstGeom prst="roundRect">
          <a:avLst>
            <a:gd name="adj" fmla="val 5000"/>
          </a:avLst>
        </a:prstGeom>
        <a:solidFill>
          <a:schemeClr val="accent5">
            <a:shade val="80000"/>
            <a:hueOff val="-87308"/>
            <a:satOff val="11426"/>
            <a:lumOff val="112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150876" rIns="195580" bIns="0" numCol="1" spcCol="1270" anchor="t" anchorCtr="0">
          <a:noAutofit/>
        </a:bodyPr>
        <a:lstStyle/>
        <a:p>
          <a:pPr marL="0" lvl="0" indent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4400" b="1" kern="1200" dirty="0"/>
            <a:t>November - Februar</a:t>
          </a:r>
          <a:endParaRPr sz="4400" b="1" kern="1200" dirty="0"/>
        </a:p>
      </dsp:txBody>
      <dsp:txXfrm rot="16200000">
        <a:off x="3257132" y="3115128"/>
        <a:ext cx="6722900" cy="1163663"/>
      </dsp:txXfrm>
    </dsp:sp>
    <dsp:sp modelId="{B19170A0-B2D7-4D32-9B03-CDE2A17E8FD1}">
      <dsp:nvSpPr>
        <dsp:cNvPr id="0" name=""/>
        <dsp:cNvSpPr/>
      </dsp:nvSpPr>
      <dsp:spPr bwMode="auto">
        <a:xfrm rot="5400000">
          <a:off x="5422823" y="7048425"/>
          <a:ext cx="1026295" cy="87274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4942A838-854B-41B3-86C2-CB02D2BA5D9A}">
      <dsp:nvSpPr>
        <dsp:cNvPr id="0" name=""/>
        <dsp:cNvSpPr/>
      </dsp:nvSpPr>
      <dsp:spPr bwMode="auto">
        <a:xfrm>
          <a:off x="7200414" y="335510"/>
          <a:ext cx="4334645" cy="81986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3200" kern="1200" dirty="0"/>
            <a:t>Einarbeitung des Feedbacks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3200" kern="1200" dirty="0"/>
            <a:t>Weitere thematische Arbeit und Recherche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de-DE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br>
            <a:rPr lang="de-DE" sz="3200" b="1" kern="1200" dirty="0"/>
          </a:br>
          <a:r>
            <a:rPr lang="de-DE" sz="3200" b="1" kern="1200" dirty="0"/>
            <a:t>Ziel: </a:t>
          </a:r>
          <a:br>
            <a:rPr lang="de-DE" sz="3200" b="1" kern="1200" dirty="0"/>
          </a:br>
          <a:r>
            <a:rPr lang="de-DE" sz="3200" b="1" kern="1200" dirty="0"/>
            <a:t>Erarbeitung des zweiten Leitfaden-Entwurfs</a:t>
          </a:r>
          <a:endParaRPr lang="de-DE" sz="2000" b="1" kern="1200" dirty="0"/>
        </a:p>
      </dsp:txBody>
      <dsp:txXfrm>
        <a:off x="7200414" y="335510"/>
        <a:ext cx="4334645" cy="8198659"/>
      </dsp:txXfrm>
    </dsp:sp>
    <dsp:sp modelId="{10AD345E-FC24-416B-A683-D005197BC06C}">
      <dsp:nvSpPr>
        <dsp:cNvPr id="0" name=""/>
        <dsp:cNvSpPr/>
      </dsp:nvSpPr>
      <dsp:spPr bwMode="auto">
        <a:xfrm>
          <a:off x="12070592" y="335510"/>
          <a:ext cx="5821167" cy="8198659"/>
        </a:xfrm>
        <a:prstGeom prst="roundRect">
          <a:avLst>
            <a:gd name="adj" fmla="val 5000"/>
          </a:avLst>
        </a:prstGeom>
        <a:solidFill>
          <a:schemeClr val="accent5">
            <a:shade val="80000"/>
            <a:hueOff val="-174616"/>
            <a:satOff val="22851"/>
            <a:lumOff val="224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150876" rIns="195580" bIns="0" numCol="1" spcCol="1270" anchor="t" anchorCtr="0">
          <a:noAutofit/>
        </a:bodyPr>
        <a:lstStyle/>
        <a:p>
          <a:pPr marL="0" lvl="0" indent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4400" b="1" kern="1200" dirty="0"/>
            <a:t>Februar - April</a:t>
          </a:r>
        </a:p>
      </dsp:txBody>
      <dsp:txXfrm rot="16200000">
        <a:off x="9291258" y="3114843"/>
        <a:ext cx="6722900" cy="1164233"/>
      </dsp:txXfrm>
    </dsp:sp>
    <dsp:sp modelId="{13CB1648-75C1-4645-82A7-00CC9221B42E}">
      <dsp:nvSpPr>
        <dsp:cNvPr id="0" name=""/>
        <dsp:cNvSpPr/>
      </dsp:nvSpPr>
      <dsp:spPr bwMode="auto">
        <a:xfrm rot="5400000">
          <a:off x="11532143" y="7042606"/>
          <a:ext cx="1026295" cy="87274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-174616"/>
              <a:satOff val="22851"/>
              <a:lumOff val="2243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F8AFB3E1-9FF9-4F13-98DA-DECFA583D8F8}">
      <dsp:nvSpPr>
        <dsp:cNvPr id="0" name=""/>
        <dsp:cNvSpPr/>
      </dsp:nvSpPr>
      <dsp:spPr bwMode="auto">
        <a:xfrm>
          <a:off x="13234619" y="335510"/>
          <a:ext cx="4336769" cy="81986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3200" kern="1200" dirty="0"/>
            <a:t>Einarbeitung des Feedbacks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3200" kern="1200" dirty="0"/>
            <a:t>Abschlussmeeting</a:t>
          </a:r>
          <a:br>
            <a:rPr lang="de-DE" sz="3200" kern="1200" dirty="0"/>
          </a:br>
          <a:br>
            <a:rPr lang="de-DE" sz="3200" kern="1200" dirty="0"/>
          </a:br>
          <a:br>
            <a:rPr lang="de-DE" sz="3200" kern="1200" dirty="0"/>
          </a:br>
          <a:endParaRPr lang="de-DE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de-DE" sz="3200" b="1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3200" b="1" kern="1200" dirty="0"/>
            <a:t>Ziel:</a:t>
          </a:r>
          <a:br>
            <a:rPr lang="de-DE" sz="3200" b="1" kern="1200" dirty="0"/>
          </a:br>
          <a:r>
            <a:rPr lang="de-DE" sz="3200" b="1" kern="1200" dirty="0"/>
            <a:t>Erarbeitung des finalen Leitfadens</a:t>
          </a:r>
        </a:p>
      </dsp:txBody>
      <dsp:txXfrm>
        <a:off x="13234619" y="335510"/>
        <a:ext cx="4336769" cy="8198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7" name="Shape 3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47ABD-D034-62D0-7EB8-69606210D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B33C8CD-D035-81C3-4F93-A17EC91D5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468FD03-340A-0F85-15A5-F5EF3A660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308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D9F92-D400-1360-C7E5-EC26C747E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842F2C7-ABBC-CF2C-E3CC-2043D306A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98883A5-A69B-715B-807F-AD1E95D9E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701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A90D9-7429-7A9E-CFB2-1AD05CCA4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88A4934-40B7-9946-FEC1-B02DE4B19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014D346-2681-DE37-53CA-F7701544A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094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B2E58-74E3-1DAF-C539-3CB8E521D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A4C43EB-5195-7BF9-BFD3-B9E0E7F21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0AADCAE-54F6-2CDE-7B1E-7FD029BCC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435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7F64F-CC99-2103-5E46-F570BB721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D72A0B5-1474-FF2F-C310-3676A09E33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AE45239-6DBD-48B7-6C36-2FCE2864F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8769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612FA-F9C1-901F-8CC2-DDC081D9A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2CB64EF-450C-42EC-BFC0-1666B362B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E782753-55F9-FA76-6059-345149404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739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8A404-4FAE-D6A5-E70A-4AFF68729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385C46A-10EA-DD25-D9A5-02E1C973B7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9B089F2-9740-D1EC-1395-10D8074E4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190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6212F-6C3D-9507-1206-B31DB4ABD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EAEF543-753D-57F4-A151-83E77A890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8B5972F-ACCC-0C70-6B71-53408A2F5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62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/>
  <p:hf hdr="0" ft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9pPr>
    </p:titleStyle>
    <p:bodyStyle>
      <a:lvl1pPr marL="6604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1pPr>
      <a:lvl2pPr marL="12700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2pPr>
      <a:lvl3pPr marL="18796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3pPr>
      <a:lvl4pPr marL="24892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4pPr>
      <a:lvl5pPr marL="30988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5pPr>
      <a:lvl6pPr marL="37084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6pPr>
      <a:lvl7pPr marL="43180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7pPr>
      <a:lvl8pPr marL="49276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8pPr>
      <a:lvl9pPr marL="55372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9pPr>
    </p:bodyStyle>
    <p:other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Linien"/>
          <p:cNvSpPr/>
          <p:nvPr/>
        </p:nvSpPr>
        <p:spPr>
          <a:xfrm flipV="1">
            <a:off x="1194969" y="4343533"/>
            <a:ext cx="1" cy="2900880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461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4281" y="955870"/>
            <a:ext cx="5487668" cy="1361506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Untertitel 2 mit langen Informationen…"/>
          <p:cNvSpPr txBox="1"/>
          <p:nvPr/>
        </p:nvSpPr>
        <p:spPr>
          <a:xfrm>
            <a:off x="1083228" y="7776589"/>
            <a:ext cx="21428070" cy="1897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>
              <a:defRPr/>
            </a:pPr>
            <a:r>
              <a:rPr lang="de-DE" sz="3200" cap="none" dirty="0"/>
              <a:t>Standardisierung, Weiterentwi</a:t>
            </a:r>
            <a:r>
              <a:rPr lang="de-DE" sz="3200" b="1" u="sng" cap="none" dirty="0"/>
              <a:t>c</a:t>
            </a:r>
            <a:r>
              <a:rPr lang="de-DE" sz="3200" cap="none" dirty="0"/>
              <a:t>klung und </a:t>
            </a:r>
          </a:p>
          <a:p>
            <a:pPr>
              <a:defRPr/>
            </a:pPr>
            <a:r>
              <a:rPr lang="de-DE" sz="3200" cap="none" dirty="0"/>
              <a:t>K</a:t>
            </a:r>
            <a:r>
              <a:rPr lang="de-DE" sz="3200" b="1" u="sng" cap="none" dirty="0"/>
              <a:t>o</a:t>
            </a:r>
            <a:r>
              <a:rPr lang="de-DE" sz="3200" cap="none" dirty="0"/>
              <a:t>mm</a:t>
            </a:r>
            <a:r>
              <a:rPr lang="de-DE" sz="3200" b="1" u="sng" cap="none" dirty="0"/>
              <a:t>u</a:t>
            </a:r>
            <a:r>
              <a:rPr lang="de-DE" sz="3200" cap="none" dirty="0"/>
              <a:t>nikation vo</a:t>
            </a:r>
            <a:r>
              <a:rPr lang="de-DE" sz="3200" b="1" u="sng" cap="none" dirty="0"/>
              <a:t>n</a:t>
            </a:r>
            <a:r>
              <a:rPr lang="de-DE" sz="3200" cap="none" dirty="0"/>
              <a:t> </a:t>
            </a:r>
            <a:r>
              <a:rPr lang="de-DE" sz="3200" b="1" u="sng" cap="none" dirty="0"/>
              <a:t>T</a:t>
            </a:r>
            <a:r>
              <a:rPr lang="de-DE" sz="3200" cap="none" dirty="0"/>
              <a:t>reibhausgasen</a:t>
            </a:r>
          </a:p>
          <a:p>
            <a:pPr>
              <a:defRPr/>
            </a:pPr>
            <a:r>
              <a:rPr lang="de-DE" sz="3200" cap="none" dirty="0"/>
              <a:t>niedersächsischer Hoch</a:t>
            </a:r>
            <a:r>
              <a:rPr lang="de-DE" sz="3200" b="1" u="sng" cap="none" dirty="0"/>
              <a:t>s</a:t>
            </a:r>
            <a:r>
              <a:rPr lang="de-DE" sz="3200" cap="none" dirty="0"/>
              <a:t>chulen</a:t>
            </a:r>
            <a:endParaRPr lang="de-DE" cap="none" dirty="0"/>
          </a:p>
        </p:txBody>
      </p:sp>
      <p:sp>
        <p:nvSpPr>
          <p:cNvPr id="463" name="Titel der Präsentation"/>
          <p:cNvSpPr txBox="1">
            <a:spLocks noGrp="1"/>
          </p:cNvSpPr>
          <p:nvPr>
            <p:ph type="title" idx="4294967295"/>
          </p:nvPr>
        </p:nvSpPr>
        <p:spPr>
          <a:xfrm>
            <a:off x="1807302" y="4098054"/>
            <a:ext cx="20754303" cy="1897857"/>
          </a:xfrm>
          <a:prstGeom prst="rect">
            <a:avLst/>
          </a:prstGeom>
        </p:spPr>
        <p:txBody>
          <a:bodyPr/>
          <a:lstStyle>
            <a:lvl1pPr>
              <a:defRPr sz="10700"/>
            </a:lvl1pPr>
          </a:lstStyle>
          <a:p>
            <a:r>
              <a:rPr lang="de-DE" dirty="0"/>
              <a:t>Auftakt Phase 2</a:t>
            </a:r>
            <a:br>
              <a:rPr lang="de-DE" dirty="0"/>
            </a:br>
            <a:endParaRPr dirty="0"/>
          </a:p>
        </p:txBody>
      </p:sp>
      <p:sp>
        <p:nvSpPr>
          <p:cNvPr id="464" name="Untertitel…"/>
          <p:cNvSpPr txBox="1">
            <a:spLocks noGrp="1"/>
          </p:cNvSpPr>
          <p:nvPr>
            <p:ph type="body" sz="quarter" idx="4294967295"/>
          </p:nvPr>
        </p:nvSpPr>
        <p:spPr>
          <a:xfrm>
            <a:off x="1814848" y="5812449"/>
            <a:ext cx="20754303" cy="18621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Bilanzierungsrahmen, Bilanzierungstool &amp; Kommunikationsmaßnahmen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65" name="Datum"/>
          <p:cNvSpPr txBox="1"/>
          <p:nvPr/>
        </p:nvSpPr>
        <p:spPr>
          <a:xfrm>
            <a:off x="1083228" y="840241"/>
            <a:ext cx="3289631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defRPr sz="2000" spc="140"/>
            </a:lvl1pPr>
          </a:lstStyle>
          <a:p>
            <a:r>
              <a:rPr lang="de-DE" dirty="0"/>
              <a:t>11.06.2024</a:t>
            </a:r>
            <a:endParaRPr dirty="0"/>
          </a:p>
        </p:txBody>
      </p:sp>
      <p:sp>
        <p:nvSpPr>
          <p:cNvPr id="466" name="Name Nachname • Name Nachname • Name Nachname"/>
          <p:cNvSpPr txBox="1"/>
          <p:nvPr/>
        </p:nvSpPr>
        <p:spPr>
          <a:xfrm>
            <a:off x="1092199" y="12009877"/>
            <a:ext cx="21971002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rPr lang="de-DE" dirty="0"/>
              <a:t>M.A. Judith Wehrend</a:t>
            </a:r>
            <a:endParaRPr dirty="0"/>
          </a:p>
        </p:txBody>
      </p:sp>
      <p:pic>
        <p:nvPicPr>
          <p:cNvPr id="2" name="Bild" descr="Bild">
            <a:extLst>
              <a:ext uri="{FF2B5EF4-FFF2-40B4-BE49-F238E27FC236}">
                <a16:creationId xmlns:a16="http://schemas.microsoft.com/office/drawing/2014/main" id="{B6F94FF8-D862-DA51-CF6F-88AE3D202FED}"/>
              </a:ext>
            </a:extLst>
          </p:cNvPr>
          <p:cNvPicPr/>
          <p:nvPr/>
        </p:nvPicPr>
        <p:blipFill rotWithShape="1">
          <a:blip r:embed="rId3"/>
          <a:srcRect r="30690" b="42568"/>
          <a:stretch/>
        </p:blipFill>
        <p:spPr>
          <a:xfrm>
            <a:off x="17793767" y="8247947"/>
            <a:ext cx="6590234" cy="5468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B496A-41B5-2D0B-8B99-83087D763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Foliennummer">
            <a:extLst>
              <a:ext uri="{FF2B5EF4-FFF2-40B4-BE49-F238E27FC236}">
                <a16:creationId xmlns:a16="http://schemas.microsoft.com/office/drawing/2014/main" id="{CEEA29FF-5713-9724-0FA7-A9D3DC23EE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10</a:t>
            </a:fld>
            <a:endParaRPr dirty="0"/>
          </a:p>
        </p:txBody>
      </p:sp>
      <p:sp>
        <p:nvSpPr>
          <p:cNvPr id="500" name="Linien">
            <a:extLst>
              <a:ext uri="{FF2B5EF4-FFF2-40B4-BE49-F238E27FC236}">
                <a16:creationId xmlns:a16="http://schemas.microsoft.com/office/drawing/2014/main" id="{B62F399D-0615-7AD3-BC0F-72E033BE5EFD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Titel">
            <a:extLst>
              <a:ext uri="{FF2B5EF4-FFF2-40B4-BE49-F238E27FC236}">
                <a16:creationId xmlns:a16="http://schemas.microsoft.com/office/drawing/2014/main" id="{5C9901A3-4134-A038-144A-6E5265411FEE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Arbeitsstruktur der Taskforce (II)</a:t>
            </a:r>
            <a:endParaRPr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A48AB0F4-21F5-08FD-3F6F-B53EDD1832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352466"/>
              </p:ext>
            </p:extLst>
          </p:nvPr>
        </p:nvGraphicFramePr>
        <p:xfrm>
          <a:off x="3413760" y="3017520"/>
          <a:ext cx="17891760" cy="886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94659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D2B38-9ADD-96CC-11A9-23C2E58D2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Foliennummer">
            <a:extLst>
              <a:ext uri="{FF2B5EF4-FFF2-40B4-BE49-F238E27FC236}">
                <a16:creationId xmlns:a16="http://schemas.microsoft.com/office/drawing/2014/main" id="{1513C3C8-A088-A220-C606-29ACDB9EF7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11</a:t>
            </a:fld>
            <a:endParaRPr dirty="0"/>
          </a:p>
        </p:txBody>
      </p:sp>
      <p:sp>
        <p:nvSpPr>
          <p:cNvPr id="496" name="Stichpunkte rot…">
            <a:extLst>
              <a:ext uri="{FF2B5EF4-FFF2-40B4-BE49-F238E27FC236}">
                <a16:creationId xmlns:a16="http://schemas.microsoft.com/office/drawing/2014/main" id="{E02023EF-92E8-F49A-504C-BDB47F0050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0299" y="2806239"/>
            <a:ext cx="22123401" cy="9124029"/>
          </a:xfrm>
          <a:prstGeom prst="rect">
            <a:avLst/>
          </a:prstGeom>
        </p:spPr>
        <p:txBody>
          <a:bodyPr/>
          <a:lstStyle/>
          <a:p>
            <a:pPr marL="914400" indent="-914400">
              <a:spcAft>
                <a:spcPts val="2400"/>
              </a:spcAft>
              <a:buFont typeface="+mj-lt"/>
              <a:buAutoNum type="arabicPeriod"/>
            </a:pPr>
            <a:r>
              <a:rPr lang="de-DE" sz="5400" dirty="0"/>
              <a:t>Definition eines einheitlichen Bilanzstandards </a:t>
            </a:r>
            <a:br>
              <a:rPr lang="de-DE" sz="5400" dirty="0"/>
            </a:br>
            <a:r>
              <a:rPr lang="de-DE" sz="5400" dirty="0"/>
              <a:t>(Welche Emissionen werden warum erfasst/ nicht erfasst?)</a:t>
            </a:r>
          </a:p>
          <a:p>
            <a:pPr marL="914400" indent="-914400">
              <a:spcAft>
                <a:spcPts val="2400"/>
              </a:spcAft>
              <a:buFont typeface="+mj-lt"/>
              <a:buAutoNum type="arabicPeriod"/>
            </a:pPr>
            <a:r>
              <a:rPr lang="de-DE" sz="5400" dirty="0"/>
              <a:t>Beschreibung einer einheitlichen Methodik auch für herausfordernde Datenlage </a:t>
            </a:r>
          </a:p>
          <a:p>
            <a:pPr marL="914400" indent="-914400">
              <a:spcAft>
                <a:spcPts val="2400"/>
              </a:spcAft>
              <a:buFont typeface="+mj-lt"/>
              <a:buAutoNum type="arabicPeriod"/>
            </a:pPr>
            <a:r>
              <a:rPr lang="de-DE" sz="5400" dirty="0"/>
              <a:t>Vorgabe von Standardwerten bei nicht vorhandener/ schwer verfügbarer Datenlage </a:t>
            </a:r>
          </a:p>
          <a:p>
            <a:pPr marL="914400" indent="-914400">
              <a:spcAft>
                <a:spcPts val="2400"/>
              </a:spcAft>
              <a:buFont typeface="+mj-lt"/>
              <a:buAutoNum type="arabicPeriod"/>
            </a:pPr>
            <a:r>
              <a:rPr lang="de-DE" sz="5400" dirty="0"/>
              <a:t>Vorgabe geeigneter Emissionsfaktoren</a:t>
            </a:r>
          </a:p>
          <a:p>
            <a:pPr marL="914400" indent="-914400">
              <a:spcAft>
                <a:spcPts val="2400"/>
              </a:spcAft>
              <a:buFont typeface="+mj-lt"/>
              <a:buAutoNum type="arabicPeriod"/>
            </a:pPr>
            <a:r>
              <a:rPr lang="de-DE" sz="5400" dirty="0"/>
              <a:t>Vorgabe geeigneter Kennzahlen zur Relation der Emissionen (z.B. CO2e/ Universitätsangehörige)</a:t>
            </a:r>
          </a:p>
        </p:txBody>
      </p:sp>
      <p:sp>
        <p:nvSpPr>
          <p:cNvPr id="500" name="Linien">
            <a:extLst>
              <a:ext uri="{FF2B5EF4-FFF2-40B4-BE49-F238E27FC236}">
                <a16:creationId xmlns:a16="http://schemas.microsoft.com/office/drawing/2014/main" id="{B1620F93-5507-6C08-5901-851A198FCA1C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Titel">
            <a:extLst>
              <a:ext uri="{FF2B5EF4-FFF2-40B4-BE49-F238E27FC236}">
                <a16:creationId xmlns:a16="http://schemas.microsoft.com/office/drawing/2014/main" id="{2218CB68-1D91-45E3-B440-6AE6E5F5A749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Inhaltliche Ziele der Taskforces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422407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0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96659" y="3895876"/>
            <a:ext cx="1590682" cy="1590682"/>
          </a:xfrm>
          <a:prstGeom prst="ellipse">
            <a:avLst/>
          </a:prstGeom>
          <a:solidFill>
            <a:srgbClr val="9BC99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defRPr sz="5400" cap="none" spc="0">
                <a:uFillTx/>
              </a:defRPr>
            </a:lvl1pPr>
          </a:lstStyle>
          <a:p>
            <a:r>
              <a:t>02</a:t>
            </a:r>
          </a:p>
        </p:txBody>
      </p:sp>
      <p:sp>
        <p:nvSpPr>
          <p:cNvPr id="487" name="Agendatitel…"/>
          <p:cNvSpPr txBox="1"/>
          <p:nvPr/>
        </p:nvSpPr>
        <p:spPr>
          <a:xfrm>
            <a:off x="1852747" y="6485046"/>
            <a:ext cx="20678506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defRPr sz="10700" cap="none" spc="0">
                <a:uFillTx/>
                <a:latin typeface="+mn-lt"/>
                <a:ea typeface="+mn-ea"/>
                <a:cs typeface="+mn-cs"/>
                <a:sym typeface="Montserrat Regular"/>
              </a:defRPr>
            </a:pPr>
            <a:r>
              <a:rPr lang="de-DE" dirty="0"/>
              <a:t>Zeit für Fragen</a:t>
            </a:r>
          </a:p>
          <a:p>
            <a:pPr algn="ctr">
              <a:defRPr sz="10700" cap="none" spc="0">
                <a:uFillTx/>
                <a:latin typeface="+mn-lt"/>
                <a:ea typeface="+mn-ea"/>
                <a:cs typeface="+mn-cs"/>
                <a:sym typeface="Montserrat Regular"/>
              </a:defRPr>
            </a:pPr>
            <a:r>
              <a:rPr lang="de-DE" dirty="0"/>
              <a:t>und Anregungen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0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96659" y="3895876"/>
            <a:ext cx="1590682" cy="1590682"/>
          </a:xfrm>
          <a:prstGeom prst="ellipse">
            <a:avLst/>
          </a:prstGeom>
          <a:solidFill>
            <a:srgbClr val="FFBE0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defRPr sz="5400" cap="none" spc="0">
                <a:uFillTx/>
              </a:defRPr>
            </a:lvl1pPr>
          </a:lstStyle>
          <a:p>
            <a:r>
              <a:t>03</a:t>
            </a:r>
          </a:p>
        </p:txBody>
      </p:sp>
      <p:sp>
        <p:nvSpPr>
          <p:cNvPr id="490" name="Agendatitel"/>
          <p:cNvSpPr txBox="1"/>
          <p:nvPr/>
        </p:nvSpPr>
        <p:spPr>
          <a:xfrm>
            <a:off x="1852747" y="6485046"/>
            <a:ext cx="20678506" cy="339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defRPr sz="107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Bilden der Taskforces </a:t>
            </a:r>
          </a:p>
          <a:p>
            <a:r>
              <a:rPr lang="de-DE" dirty="0"/>
              <a:t>&amp; Anleitung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Agendatitel"/>
          <p:cNvSpPr txBox="1"/>
          <p:nvPr/>
        </p:nvSpPr>
        <p:spPr>
          <a:xfrm>
            <a:off x="1852747" y="6485046"/>
            <a:ext cx="2067850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defRPr sz="107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sz="9600" dirty="0"/>
              <a:t>Taskforce-Arbeitssession</a:t>
            </a:r>
          </a:p>
        </p:txBody>
      </p:sp>
      <p:sp>
        <p:nvSpPr>
          <p:cNvPr id="493" name="0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96659" y="3895876"/>
            <a:ext cx="1590682" cy="1590682"/>
          </a:xfrm>
          <a:prstGeom prst="ellipse">
            <a:avLst/>
          </a:prstGeom>
          <a:solidFill>
            <a:srgbClr val="3454E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defRPr sz="5400" cap="none" spc="0">
                <a:solidFill>
                  <a:srgbClr val="FFFFFF"/>
                </a:solidFill>
                <a:uFillTx/>
              </a:defRPr>
            </a:lvl1pPr>
          </a:lstStyle>
          <a:p>
            <a:r>
              <a:rPr dirty="0"/>
              <a:t>04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Agendatitel"/>
          <p:cNvSpPr txBox="1"/>
          <p:nvPr/>
        </p:nvSpPr>
        <p:spPr>
          <a:xfrm>
            <a:off x="1852747" y="6485046"/>
            <a:ext cx="20678506" cy="339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defRPr sz="107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Gemeinsamer Abschluss </a:t>
            </a:r>
          </a:p>
          <a:p>
            <a:r>
              <a:rPr lang="de-DE" dirty="0"/>
              <a:t>und Ausblick</a:t>
            </a:r>
          </a:p>
        </p:txBody>
      </p:sp>
      <p:sp>
        <p:nvSpPr>
          <p:cNvPr id="493" name="0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96659" y="3895876"/>
            <a:ext cx="1590682" cy="1590682"/>
          </a:xfrm>
          <a:prstGeom prst="ellipse">
            <a:avLst/>
          </a:prstGeom>
          <a:solidFill>
            <a:srgbClr val="FF595E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defRPr sz="5400" cap="none" spc="0">
                <a:solidFill>
                  <a:srgbClr val="FFFFFF"/>
                </a:solidFill>
                <a:uFillTx/>
              </a:defRPr>
            </a:lvl1pPr>
          </a:lstStyle>
          <a:p>
            <a:r>
              <a:rPr dirty="0"/>
              <a:t>0</a:t>
            </a:r>
            <a:r>
              <a:rPr lang="de-DE" dirty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67094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>
            <a:extLst>
              <a:ext uri="{FF2B5EF4-FFF2-40B4-BE49-F238E27FC236}">
                <a16:creationId xmlns:a16="http://schemas.microsoft.com/office/drawing/2014/main" id="{0A4E21C8-8AEE-7E1B-0387-CA475C3A0BC0}"/>
              </a:ext>
            </a:extLst>
          </p:cNvPr>
          <p:cNvSpPr txBox="1">
            <a:spLocks/>
          </p:cNvSpPr>
          <p:nvPr/>
        </p:nvSpPr>
        <p:spPr bwMode="auto">
          <a:xfrm>
            <a:off x="1702074" y="5455708"/>
            <a:ext cx="18527938" cy="4236720"/>
          </a:xfrm>
          <a:prstGeom prst="rect">
            <a:avLst/>
          </a:prstGeom>
        </p:spPr>
        <p:txBody>
          <a:bodyPr/>
          <a:lstStyle>
            <a:lvl1pPr marL="660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1pPr>
            <a:lvl2pPr marL="1270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2pPr>
            <a:lvl3pPr marL="1879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3pPr>
            <a:lvl4pPr marL="2489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4pPr>
            <a:lvl5pPr marL="30988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5pPr>
            <a:lvl6pPr marL="3708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6pPr>
            <a:lvl7pPr marL="4318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7pPr>
            <a:lvl8pPr marL="4927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8pPr>
            <a:lvl9pPr marL="5537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9pPr>
          </a:lstStyle>
          <a:p>
            <a:pPr marL="0" indent="0" hangingPunct="1">
              <a:buNone/>
              <a:defRPr/>
            </a:pPr>
            <a:r>
              <a:rPr lang="de-DE" sz="4800" b="1" dirty="0"/>
              <a:t>Save </a:t>
            </a:r>
            <a:r>
              <a:rPr lang="de-DE" sz="4800" b="1" dirty="0" err="1"/>
              <a:t>the</a:t>
            </a:r>
            <a:r>
              <a:rPr lang="de-DE" sz="4800" b="1" dirty="0"/>
              <a:t> date!</a:t>
            </a:r>
            <a:br>
              <a:rPr lang="de-DE" sz="4800" dirty="0"/>
            </a:br>
            <a:r>
              <a:rPr lang="de-DE" sz="4800" dirty="0"/>
              <a:t>21.11.24 Projektworkshop, 09:00-16:00 Uhr in Hildesheim</a:t>
            </a:r>
          </a:p>
        </p:txBody>
      </p:sp>
      <p:sp>
        <p:nvSpPr>
          <p:cNvPr id="5" name="Kapitelname 5">
            <a:extLst>
              <a:ext uri="{FF2B5EF4-FFF2-40B4-BE49-F238E27FC236}">
                <a16:creationId xmlns:a16="http://schemas.microsoft.com/office/drawing/2014/main" id="{B872259E-66C2-3133-107D-06AB2A906502}"/>
              </a:ext>
            </a:extLst>
          </p:cNvPr>
          <p:cNvSpPr txBox="1"/>
          <p:nvPr/>
        </p:nvSpPr>
        <p:spPr>
          <a:xfrm>
            <a:off x="1092199" y="12666219"/>
            <a:ext cx="1970540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defTabSz="384047">
              <a:defRPr sz="2184" spc="152"/>
            </a:lvl1pPr>
          </a:lstStyle>
          <a:p>
            <a:r>
              <a:rPr lang="de-DE" dirty="0"/>
              <a:t>Gemeinsamer Abschluss und Ausblick</a:t>
            </a:r>
          </a:p>
        </p:txBody>
      </p:sp>
      <p:sp>
        <p:nvSpPr>
          <p:cNvPr id="6" name="Kreis">
            <a:extLst>
              <a:ext uri="{FF2B5EF4-FFF2-40B4-BE49-F238E27FC236}">
                <a16:creationId xmlns:a16="http://schemas.microsoft.com/office/drawing/2014/main" id="{B13FD3C5-2EBC-BE3C-6F3A-A4A68F009AC4}"/>
              </a:ext>
            </a:extLst>
          </p:cNvPr>
          <p:cNvSpPr/>
          <p:nvPr/>
        </p:nvSpPr>
        <p:spPr>
          <a:xfrm>
            <a:off x="1143735" y="12361728"/>
            <a:ext cx="192640" cy="192640"/>
          </a:xfrm>
          <a:prstGeom prst="ellipse">
            <a:avLst/>
          </a:prstGeom>
          <a:solidFill>
            <a:srgbClr val="E4002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cap="none" spc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Kreis">
            <a:extLst>
              <a:ext uri="{FF2B5EF4-FFF2-40B4-BE49-F238E27FC236}">
                <a16:creationId xmlns:a16="http://schemas.microsoft.com/office/drawing/2014/main" id="{97B1D781-0A0B-C5D4-E2F2-2F9B632F43E6}"/>
              </a:ext>
            </a:extLst>
          </p:cNvPr>
          <p:cNvSpPr/>
          <p:nvPr/>
        </p:nvSpPr>
        <p:spPr>
          <a:xfrm>
            <a:off x="1400910" y="12361728"/>
            <a:ext cx="192640" cy="192640"/>
          </a:xfrm>
          <a:prstGeom prst="ellipse">
            <a:avLst/>
          </a:prstGeom>
          <a:solidFill>
            <a:srgbClr val="9BC99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cap="none" spc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Kreis">
            <a:extLst>
              <a:ext uri="{FF2B5EF4-FFF2-40B4-BE49-F238E27FC236}">
                <a16:creationId xmlns:a16="http://schemas.microsoft.com/office/drawing/2014/main" id="{36A18D5E-1CFE-7EB5-2A5D-3595F507F859}"/>
              </a:ext>
            </a:extLst>
          </p:cNvPr>
          <p:cNvSpPr/>
          <p:nvPr/>
        </p:nvSpPr>
        <p:spPr>
          <a:xfrm>
            <a:off x="1658085" y="12361728"/>
            <a:ext cx="192640" cy="192640"/>
          </a:xfrm>
          <a:prstGeom prst="ellipse">
            <a:avLst/>
          </a:prstGeom>
          <a:solidFill>
            <a:srgbClr val="FFBE0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cap="none" spc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Kreis">
            <a:extLst>
              <a:ext uri="{FF2B5EF4-FFF2-40B4-BE49-F238E27FC236}">
                <a16:creationId xmlns:a16="http://schemas.microsoft.com/office/drawing/2014/main" id="{1381A292-DE61-FE7A-CCD6-84579ECFC595}"/>
              </a:ext>
            </a:extLst>
          </p:cNvPr>
          <p:cNvSpPr/>
          <p:nvPr/>
        </p:nvSpPr>
        <p:spPr>
          <a:xfrm>
            <a:off x="1915260" y="12361728"/>
            <a:ext cx="192640" cy="192640"/>
          </a:xfrm>
          <a:prstGeom prst="ellipse">
            <a:avLst/>
          </a:prstGeom>
          <a:solidFill>
            <a:srgbClr val="3454E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cap="none" spc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" name="Kreis">
            <a:extLst>
              <a:ext uri="{FF2B5EF4-FFF2-40B4-BE49-F238E27FC236}">
                <a16:creationId xmlns:a16="http://schemas.microsoft.com/office/drawing/2014/main" id="{C2BFBAB5-8D98-CC63-CB99-C5624B7AF145}"/>
              </a:ext>
            </a:extLst>
          </p:cNvPr>
          <p:cNvSpPr/>
          <p:nvPr/>
        </p:nvSpPr>
        <p:spPr>
          <a:xfrm>
            <a:off x="2172435" y="12361728"/>
            <a:ext cx="192640" cy="192640"/>
          </a:xfrm>
          <a:prstGeom prst="ellipse">
            <a:avLst/>
          </a:prstGeom>
          <a:solidFill>
            <a:srgbClr val="FF59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 cap="none" spc="0">
                <a:solidFill>
                  <a:srgbClr val="FFFFFF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3168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Linien"/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77" name="Agendatitel"/>
          <p:cNvSpPr txBox="1"/>
          <p:nvPr/>
        </p:nvSpPr>
        <p:spPr>
          <a:xfrm>
            <a:off x="692717" y="7527215"/>
            <a:ext cx="502832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2438338">
              <a:defRPr sz="27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Projektplanung </a:t>
            </a:r>
            <a:br>
              <a:rPr lang="de-DE" dirty="0"/>
            </a:br>
            <a:r>
              <a:rPr lang="de-DE" dirty="0"/>
              <a:t>Phase 2</a:t>
            </a:r>
          </a:p>
        </p:txBody>
      </p:sp>
      <p:sp>
        <p:nvSpPr>
          <p:cNvPr id="478" name="Agendatitel…"/>
          <p:cNvSpPr txBox="1"/>
          <p:nvPr/>
        </p:nvSpPr>
        <p:spPr>
          <a:xfrm>
            <a:off x="5174889" y="7527215"/>
            <a:ext cx="502832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2438338">
              <a:defRPr sz="2700" cap="none" spc="0">
                <a:uFillTx/>
                <a:latin typeface="+mn-lt"/>
                <a:ea typeface="+mn-ea"/>
                <a:cs typeface="+mn-cs"/>
                <a:sym typeface="Montserrat Regular"/>
              </a:defRPr>
            </a:pPr>
            <a:r>
              <a:rPr lang="de-DE" dirty="0"/>
              <a:t>Zeit für Fragen </a:t>
            </a:r>
            <a:br>
              <a:rPr lang="de-DE" dirty="0"/>
            </a:br>
            <a:r>
              <a:rPr lang="de-DE" dirty="0"/>
              <a:t>und Anregungen</a:t>
            </a:r>
          </a:p>
        </p:txBody>
      </p:sp>
      <p:sp>
        <p:nvSpPr>
          <p:cNvPr id="479" name="Agendatitel"/>
          <p:cNvSpPr txBox="1"/>
          <p:nvPr/>
        </p:nvSpPr>
        <p:spPr>
          <a:xfrm>
            <a:off x="9677839" y="7527215"/>
            <a:ext cx="502832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2438338">
              <a:defRPr sz="27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Bilden der Taskforces </a:t>
            </a:r>
            <a:br>
              <a:rPr lang="de-DE" dirty="0"/>
            </a:br>
            <a:r>
              <a:rPr lang="de-DE" dirty="0"/>
              <a:t>&amp; Anleitung</a:t>
            </a:r>
          </a:p>
        </p:txBody>
      </p:sp>
      <p:sp>
        <p:nvSpPr>
          <p:cNvPr id="480" name="Agendatitel…"/>
          <p:cNvSpPr txBox="1"/>
          <p:nvPr/>
        </p:nvSpPr>
        <p:spPr>
          <a:xfrm>
            <a:off x="14139236" y="7527215"/>
            <a:ext cx="502832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2438338">
              <a:defRPr sz="2700" cap="none" spc="0">
                <a:uFillTx/>
                <a:latin typeface="+mn-lt"/>
                <a:ea typeface="+mn-ea"/>
                <a:cs typeface="+mn-cs"/>
                <a:sym typeface="Montserrat Regular"/>
              </a:defRPr>
            </a:pPr>
            <a:r>
              <a:rPr lang="de-DE" dirty="0"/>
              <a:t>Taskforce-</a:t>
            </a:r>
            <a:br>
              <a:rPr lang="de-DE" dirty="0"/>
            </a:br>
            <a:r>
              <a:rPr lang="de-DE" dirty="0"/>
              <a:t>Arbeitssession</a:t>
            </a:r>
          </a:p>
        </p:txBody>
      </p:sp>
      <p:sp>
        <p:nvSpPr>
          <p:cNvPr id="481" name="Agenda"/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t>Agenda</a:t>
            </a:r>
          </a:p>
        </p:txBody>
      </p:sp>
      <p:sp>
        <p:nvSpPr>
          <p:cNvPr id="473" name="0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67618" y="6293357"/>
            <a:ext cx="878518" cy="878519"/>
          </a:xfrm>
          <a:prstGeom prst="ellipse">
            <a:avLst/>
          </a:prstGeom>
          <a:solidFill>
            <a:srgbClr val="E4002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defRPr sz="2700" cap="none" spc="0">
                <a:solidFill>
                  <a:srgbClr val="FFFFFF"/>
                </a:solidFill>
                <a:uFillTx/>
              </a:defRPr>
            </a:lvl1pPr>
          </a:lstStyle>
          <a:p>
            <a:r>
              <a:rPr dirty="0"/>
              <a:t>01</a:t>
            </a:r>
          </a:p>
        </p:txBody>
      </p:sp>
      <p:sp>
        <p:nvSpPr>
          <p:cNvPr id="474" name="0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49791" y="6293357"/>
            <a:ext cx="878518" cy="878519"/>
          </a:xfrm>
          <a:prstGeom prst="ellipse">
            <a:avLst/>
          </a:prstGeom>
          <a:solidFill>
            <a:srgbClr val="9BC99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defRPr sz="2700" cap="none" spc="0">
                <a:uFillTx/>
              </a:defRPr>
            </a:lvl1pPr>
          </a:lstStyle>
          <a:p>
            <a:r>
              <a:t>02</a:t>
            </a:r>
          </a:p>
        </p:txBody>
      </p:sp>
      <p:sp>
        <p:nvSpPr>
          <p:cNvPr id="475" name="0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731964" y="6293357"/>
            <a:ext cx="878519" cy="878519"/>
          </a:xfrm>
          <a:prstGeom prst="ellipse">
            <a:avLst/>
          </a:prstGeom>
          <a:solidFill>
            <a:srgbClr val="FFBE0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defRPr sz="2700" cap="none" spc="0">
                <a:uFillTx/>
              </a:defRPr>
            </a:lvl1pPr>
          </a:lstStyle>
          <a:p>
            <a:r>
              <a:rPr dirty="0"/>
              <a:t>03</a:t>
            </a:r>
          </a:p>
        </p:txBody>
      </p:sp>
      <p:sp>
        <p:nvSpPr>
          <p:cNvPr id="476" name="0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14138" y="6293357"/>
            <a:ext cx="878518" cy="878519"/>
          </a:xfrm>
          <a:prstGeom prst="ellipse">
            <a:avLst/>
          </a:prstGeom>
          <a:solidFill>
            <a:srgbClr val="3454E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defRPr sz="2700" cap="none" spc="0">
                <a:solidFill>
                  <a:srgbClr val="FFFFFF"/>
                </a:solidFill>
                <a:uFillTx/>
              </a:defRPr>
            </a:lvl1pPr>
          </a:lstStyle>
          <a:p>
            <a:r>
              <a:rPr dirty="0"/>
              <a:t>04</a:t>
            </a:r>
          </a:p>
        </p:txBody>
      </p:sp>
      <p:sp>
        <p:nvSpPr>
          <p:cNvPr id="2" name="04">
            <a:extLst>
              <a:ext uri="{FF2B5EF4-FFF2-40B4-BE49-F238E27FC236}">
                <a16:creationId xmlns:a16="http://schemas.microsoft.com/office/drawing/2014/main" id="{AC9CB8A8-91D6-3C6A-191F-A1E845480C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696310" y="6293357"/>
            <a:ext cx="878518" cy="878519"/>
          </a:xfrm>
          <a:prstGeom prst="ellipse">
            <a:avLst/>
          </a:prstGeom>
          <a:solidFill>
            <a:srgbClr val="FF59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defRPr sz="2700" cap="none" spc="0">
                <a:solidFill>
                  <a:srgbClr val="FFFFFF"/>
                </a:solidFill>
                <a:uFillTx/>
              </a:defRPr>
            </a:lvl1pPr>
          </a:lstStyle>
          <a:p>
            <a:r>
              <a:rPr dirty="0"/>
              <a:t>0</a:t>
            </a:r>
            <a:r>
              <a:rPr lang="de-DE" dirty="0"/>
              <a:t>5</a:t>
            </a:r>
            <a:endParaRPr dirty="0"/>
          </a:p>
        </p:txBody>
      </p:sp>
      <p:sp>
        <p:nvSpPr>
          <p:cNvPr id="3" name="Agendatitel…">
            <a:extLst>
              <a:ext uri="{FF2B5EF4-FFF2-40B4-BE49-F238E27FC236}">
                <a16:creationId xmlns:a16="http://schemas.microsoft.com/office/drawing/2014/main" id="{39EB64C9-6BB4-3556-3549-A23977B4E302}"/>
              </a:ext>
            </a:extLst>
          </p:cNvPr>
          <p:cNvSpPr txBox="1"/>
          <p:nvPr/>
        </p:nvSpPr>
        <p:spPr>
          <a:xfrm>
            <a:off x="18621408" y="7527215"/>
            <a:ext cx="502832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2438338">
              <a:defRPr sz="2700" cap="none" spc="0">
                <a:uFillTx/>
                <a:latin typeface="+mn-lt"/>
                <a:ea typeface="+mn-ea"/>
                <a:cs typeface="+mn-cs"/>
                <a:sym typeface="Montserrat Regular"/>
              </a:defRPr>
            </a:pPr>
            <a:r>
              <a:rPr lang="de-DE" dirty="0"/>
              <a:t>Gemeinsamer Abschluss </a:t>
            </a:r>
            <a:br>
              <a:rPr lang="de-DE" dirty="0"/>
            </a:br>
            <a:r>
              <a:rPr lang="de-DE" dirty="0"/>
              <a:t>und Ausblick</a:t>
            </a:r>
          </a:p>
        </p:txBody>
      </p:sp>
    </p:spTree>
    <p:extLst>
      <p:ext uri="{BB962C8B-B14F-4D97-AF65-F5344CB8AC3E}">
        <p14:creationId xmlns:p14="http://schemas.microsoft.com/office/powerpoint/2010/main" val="42269097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0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96659" y="3895876"/>
            <a:ext cx="1590682" cy="1590682"/>
          </a:xfrm>
          <a:prstGeom prst="ellipse">
            <a:avLst/>
          </a:prstGeom>
          <a:solidFill>
            <a:srgbClr val="E4002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defRPr sz="5400" cap="none" spc="0">
                <a:solidFill>
                  <a:srgbClr val="FFFFFF"/>
                </a:solidFill>
                <a:uFillTx/>
              </a:defRPr>
            </a:lvl1pPr>
          </a:lstStyle>
          <a:p>
            <a:r>
              <a:rPr dirty="0"/>
              <a:t>01</a:t>
            </a:r>
          </a:p>
        </p:txBody>
      </p:sp>
      <p:sp>
        <p:nvSpPr>
          <p:cNvPr id="484" name="Agendatitel"/>
          <p:cNvSpPr txBox="1"/>
          <p:nvPr/>
        </p:nvSpPr>
        <p:spPr>
          <a:xfrm>
            <a:off x="1852747" y="6485046"/>
            <a:ext cx="20678506" cy="339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defRPr sz="107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Projektplanung</a:t>
            </a:r>
            <a:br>
              <a:rPr lang="de-DE" dirty="0"/>
            </a:br>
            <a:r>
              <a:rPr lang="de-DE" dirty="0"/>
              <a:t>Phase 2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F30EF-972D-A539-B576-AC6582EF3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">
            <a:extLst>
              <a:ext uri="{FF2B5EF4-FFF2-40B4-BE49-F238E27FC236}">
                <a16:creationId xmlns:a16="http://schemas.microsoft.com/office/drawing/2014/main" id="{33924692-1488-D7BB-A69D-F7EE9EBFF1D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109373" y="12666219"/>
            <a:ext cx="1081607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fld id="{86CB4B4D-7CA3-9044-876B-883B54F8677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Stichpunkte rot…">
            <a:extLst>
              <a:ext uri="{FF2B5EF4-FFF2-40B4-BE49-F238E27FC236}">
                <a16:creationId xmlns:a16="http://schemas.microsoft.com/office/drawing/2014/main" id="{0804AB90-EDDE-36FC-2CD7-8B3EFE3E28DB}"/>
              </a:ext>
            </a:extLst>
          </p:cNvPr>
          <p:cNvSpPr txBox="1">
            <a:spLocks/>
          </p:cNvSpPr>
          <p:nvPr/>
        </p:nvSpPr>
        <p:spPr>
          <a:xfrm>
            <a:off x="1193020" y="3999529"/>
            <a:ext cx="22123401" cy="9085792"/>
          </a:xfrm>
          <a:prstGeom prst="rect">
            <a:avLst/>
          </a:prstGeom>
        </p:spPr>
        <p:txBody>
          <a:bodyPr/>
          <a:lstStyle>
            <a:lvl1pPr marL="660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1pPr>
            <a:lvl2pPr marL="1270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2pPr>
            <a:lvl3pPr marL="1879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3pPr>
            <a:lvl4pPr marL="2489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4pPr>
            <a:lvl5pPr marL="30988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5pPr>
            <a:lvl6pPr marL="3708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6pPr>
            <a:lvl7pPr marL="4318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7pPr>
            <a:lvl8pPr marL="4927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8pPr>
            <a:lvl9pPr marL="5537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9pPr>
          </a:lstStyle>
          <a:p>
            <a:pPr marL="914400" indent="-914400" hangingPunct="1">
              <a:spcAft>
                <a:spcPts val="2400"/>
              </a:spcAft>
              <a:buFont typeface="+mj-lt"/>
              <a:buAutoNum type="arabicPeriod"/>
            </a:pPr>
            <a:r>
              <a:rPr lang="de-DE" sz="4800" dirty="0"/>
              <a:t>Entwicklung eines einheitlichen Bilanzstandards</a:t>
            </a:r>
          </a:p>
          <a:p>
            <a:pPr marL="914400" indent="-914400" hangingPunct="1">
              <a:spcAft>
                <a:spcPts val="2400"/>
              </a:spcAft>
              <a:buFont typeface="+mj-lt"/>
              <a:buAutoNum type="arabicPeriod"/>
            </a:pPr>
            <a:r>
              <a:rPr lang="de-DE" sz="4800" dirty="0"/>
              <a:t>Identifikation und Recherche von geeigneten Emissionsfaktoren</a:t>
            </a:r>
          </a:p>
          <a:p>
            <a:pPr marL="914400" indent="-914400" hangingPunct="1">
              <a:spcAft>
                <a:spcPts val="2400"/>
              </a:spcAft>
              <a:buFont typeface="+mj-lt"/>
              <a:buAutoNum type="arabicPeriod"/>
            </a:pPr>
            <a:r>
              <a:rPr lang="de-DE" sz="4800" dirty="0"/>
              <a:t>Entwicklung einer einheitlichen Herangehensweise bei herausfordernder Datenlage</a:t>
            </a:r>
          </a:p>
          <a:p>
            <a:pPr marL="914400" indent="-914400" hangingPunct="1">
              <a:spcAft>
                <a:spcPts val="2400"/>
              </a:spcAft>
              <a:buFont typeface="+mj-lt"/>
              <a:buAutoNum type="arabicPeriod"/>
            </a:pPr>
            <a:r>
              <a:rPr lang="de-DE" sz="4800" dirty="0"/>
              <a:t>Entwicklung von Standardwerten bei nicht vorhandener/ schwer verfügbarer Datenlage</a:t>
            </a:r>
          </a:p>
          <a:p>
            <a:pPr marL="914400" indent="-914400" hangingPunct="1">
              <a:spcAft>
                <a:spcPts val="2400"/>
              </a:spcAft>
              <a:buFont typeface="+mj-lt"/>
              <a:buAutoNum type="arabicPeriod"/>
            </a:pPr>
            <a:r>
              <a:rPr lang="de-DE" sz="4800" dirty="0"/>
              <a:t>Aufbau einer Projektwebseite inkl. Web-Domain &amp; Projektmarketing</a:t>
            </a:r>
          </a:p>
          <a:p>
            <a:pPr marL="914400" indent="-914400" hangingPunct="1">
              <a:spcAft>
                <a:spcPts val="2400"/>
              </a:spcAft>
              <a:buFont typeface="+mj-lt"/>
              <a:buAutoNum type="arabicPeriod"/>
            </a:pPr>
            <a:r>
              <a:rPr lang="de-DE" sz="4800" dirty="0"/>
              <a:t>Aufbereitung der Ergebnisse in einem Tool</a:t>
            </a:r>
          </a:p>
          <a:p>
            <a:pPr marL="914400" indent="-914400" hangingPunct="1">
              <a:spcAft>
                <a:spcPts val="2400"/>
              </a:spcAft>
              <a:buFont typeface="+mj-lt"/>
              <a:buAutoNum type="arabicPeriod"/>
            </a:pPr>
            <a:r>
              <a:rPr lang="de-DE" sz="4800" dirty="0"/>
              <a:t>Info-Veranstaltungen und Tool-Schulungen</a:t>
            </a:r>
          </a:p>
        </p:txBody>
      </p:sp>
      <p:sp>
        <p:nvSpPr>
          <p:cNvPr id="8" name="Linien">
            <a:extLst>
              <a:ext uri="{FF2B5EF4-FFF2-40B4-BE49-F238E27FC236}">
                <a16:creationId xmlns:a16="http://schemas.microsoft.com/office/drawing/2014/main" id="{86C76A0E-E70E-1572-636B-97F65B73492E}"/>
              </a:ext>
            </a:extLst>
          </p:cNvPr>
          <p:cNvSpPr/>
          <p:nvPr/>
        </p:nvSpPr>
        <p:spPr>
          <a:xfrm flipV="1">
            <a:off x="1193021" y="932579"/>
            <a:ext cx="1950" cy="2331169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" name="Titel…">
            <a:extLst>
              <a:ext uri="{FF2B5EF4-FFF2-40B4-BE49-F238E27FC236}">
                <a16:creationId xmlns:a16="http://schemas.microsoft.com/office/drawing/2014/main" id="{CAF1B49D-8D93-015E-0BE7-A7A95EED09A2}"/>
              </a:ext>
            </a:extLst>
          </p:cNvPr>
          <p:cNvSpPr txBox="1"/>
          <p:nvPr/>
        </p:nvSpPr>
        <p:spPr>
          <a:xfrm>
            <a:off x="1832702" y="676032"/>
            <a:ext cx="21356329" cy="2587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pPr>
            <a:r>
              <a:rPr lang="de-DE" sz="6000" dirty="0"/>
              <a:t>Projektziele Phase 2 </a:t>
            </a:r>
          </a:p>
          <a:p>
            <a: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pPr>
            <a:r>
              <a:rPr lang="de-DE" sz="6000" dirty="0"/>
              <a:t>Entwicklung Bilanzierungsrahmen, Bilanzierungstool &amp; Kommunikationsmaßnahmen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92097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2944E-9723-6F25-2686-DFA1C1AF3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7">
            <a:extLst>
              <a:ext uri="{FF2B5EF4-FFF2-40B4-BE49-F238E27FC236}">
                <a16:creationId xmlns:a16="http://schemas.microsoft.com/office/drawing/2014/main" id="{2F808900-7659-D9F1-F865-4E1E9B0858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8012" r="28012"/>
          <a:stretch/>
        </p:blipFill>
        <p:spPr bwMode="auto">
          <a:xfrm>
            <a:off x="16574223" y="-30480"/>
            <a:ext cx="7840257" cy="11886014"/>
          </a:xfrm>
          <a:prstGeom prst="rect">
            <a:avLst/>
          </a:prstGeom>
        </p:spPr>
      </p:pic>
      <p:sp>
        <p:nvSpPr>
          <p:cNvPr id="495" name="Foliennummer">
            <a:extLst>
              <a:ext uri="{FF2B5EF4-FFF2-40B4-BE49-F238E27FC236}">
                <a16:creationId xmlns:a16="http://schemas.microsoft.com/office/drawing/2014/main" id="{E9080375-7439-39FF-880F-216176C3F6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5</a:t>
            </a:fld>
            <a:endParaRPr dirty="0"/>
          </a:p>
        </p:txBody>
      </p:sp>
      <p:sp>
        <p:nvSpPr>
          <p:cNvPr id="2" name="Linien">
            <a:extLst>
              <a:ext uri="{FF2B5EF4-FFF2-40B4-BE49-F238E27FC236}">
                <a16:creationId xmlns:a16="http://schemas.microsoft.com/office/drawing/2014/main" id="{892ABA08-3D8D-6A06-A32E-E9427FE98FB6}"/>
              </a:ext>
            </a:extLst>
          </p:cNvPr>
          <p:cNvSpPr/>
          <p:nvPr/>
        </p:nvSpPr>
        <p:spPr>
          <a:xfrm flipV="1">
            <a:off x="1194969" y="932580"/>
            <a:ext cx="1" cy="20746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Titel…">
            <a:extLst>
              <a:ext uri="{FF2B5EF4-FFF2-40B4-BE49-F238E27FC236}">
                <a16:creationId xmlns:a16="http://schemas.microsoft.com/office/drawing/2014/main" id="{A5E08FB3-FD77-CC0E-BFB7-D922838F1C8C}"/>
              </a:ext>
            </a:extLst>
          </p:cNvPr>
          <p:cNvSpPr txBox="1"/>
          <p:nvPr/>
        </p:nvSpPr>
        <p:spPr>
          <a:xfrm>
            <a:off x="1832702" y="676032"/>
            <a:ext cx="20718595" cy="2587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pPr>
            <a:r>
              <a:rPr lang="de-DE" dirty="0"/>
              <a:t>Workshopauswertung </a:t>
            </a:r>
          </a:p>
          <a:p>
            <a: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pPr>
            <a:r>
              <a:rPr lang="de-DE" dirty="0"/>
              <a:t>vom 18.04.2024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A4E3B2-7FAE-8FC6-B802-4BA0261D9057}"/>
              </a:ext>
            </a:extLst>
          </p:cNvPr>
          <p:cNvSpPr txBox="1"/>
          <p:nvPr/>
        </p:nvSpPr>
        <p:spPr>
          <a:xfrm>
            <a:off x="16552958" y="11385850"/>
            <a:ext cx="774192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spc="182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rPr>
              <a:t>Quelle: </a:t>
            </a:r>
            <a:r>
              <a:rPr kumimoji="0" lang="de-DE" sz="1400" b="0" i="0" u="none" strike="noStrike" cap="none" spc="182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rPr>
              <a:t>Pixabay</a:t>
            </a:r>
            <a:r>
              <a:rPr kumimoji="0" lang="de-DE" sz="1400" b="0" i="0" u="none" strike="noStrike" cap="none" spc="182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rPr>
              <a:t> über pexels.com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cap="none" dirty="0"/>
              <a:t>(https://www.pexels.com/de-de/foto/416322/)</a:t>
            </a:r>
            <a:endParaRPr kumimoji="0" lang="de-DE" sz="1400" b="0" i="0" u="none" strike="noStrike" cap="none" spc="182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" name="Textebene 1…">
            <a:extLst>
              <a:ext uri="{FF2B5EF4-FFF2-40B4-BE49-F238E27FC236}">
                <a16:creationId xmlns:a16="http://schemas.microsoft.com/office/drawing/2014/main" id="{C6A61085-2670-CF5C-DE2B-7CC26A78DA70}"/>
              </a:ext>
            </a:extLst>
          </p:cNvPr>
          <p:cNvSpPr txBox="1">
            <a:spLocks/>
          </p:cNvSpPr>
          <p:nvPr/>
        </p:nvSpPr>
        <p:spPr>
          <a:xfrm>
            <a:off x="1194969" y="3688080"/>
            <a:ext cx="14199379" cy="8167454"/>
          </a:xfrm>
          <a:prstGeom prst="rect">
            <a:avLst/>
          </a:prstGeom>
        </p:spPr>
        <p:txBody>
          <a:bodyPr/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1pPr>
            <a:lvl2pPr marL="0" marR="0" indent="457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2pPr>
            <a:lvl3pPr marL="0" marR="0" indent="914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3pPr>
            <a:lvl4pPr marL="0" marR="0" indent="1371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4pPr>
            <a:lvl5pPr marL="0" marR="0" indent="1828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5pPr>
            <a:lvl6pPr marL="3708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6pPr>
            <a:lvl7pPr marL="4318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7pPr>
            <a:lvl8pPr marL="4927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8pPr>
            <a:lvl9pPr marL="5537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4002C"/>
              </a:buClr>
              <a:buSzPct val="123000"/>
              <a:tabLst/>
              <a:defRPr/>
            </a:pP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Geringer weiterer Abstimmungsbedarf:</a:t>
            </a:r>
          </a:p>
          <a:p>
            <a:pPr marL="660400" marR="0" lvl="0" indent="-660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Berichtsformat &amp; Veröffentlichung</a:t>
            </a:r>
          </a:p>
          <a:p>
            <a:pPr marL="660400" marR="0" lvl="0" indent="-660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Bilanzierungssystematik &amp; Bilanzierungsrahmen</a:t>
            </a:r>
          </a:p>
          <a:p>
            <a:pPr marL="660400" marR="0" lvl="0" indent="-660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Kriterienkatalog zu Emissionsfaktoren</a:t>
            </a:r>
          </a:p>
          <a:p>
            <a:pPr marL="660400" marR="0" lvl="0" indent="-660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Klassifizierung der Emissionen</a:t>
            </a:r>
            <a:b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</a:br>
            <a:endParaRPr kumimoji="0" lang="de-DE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 Regular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4002C"/>
              </a:buClr>
              <a:buSzPct val="123000"/>
              <a:tabLst/>
              <a:defRPr/>
            </a:pP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Hoher weiterer Abstimmungsbedarf:</a:t>
            </a:r>
          </a:p>
          <a:p>
            <a:pPr marL="660400" marR="0" lvl="0" indent="-660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Kennzahlen</a:t>
            </a:r>
          </a:p>
          <a:p>
            <a:pPr marL="660400" marR="0" lvl="0" indent="-660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Mobilität</a:t>
            </a:r>
          </a:p>
          <a:p>
            <a:pPr marL="660400" marR="0" lvl="0" indent="-660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Bauwesen</a:t>
            </a:r>
          </a:p>
          <a:p>
            <a:pPr marL="660400" marR="0" lvl="0" indent="-660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Beschaffung (inkl. Sonderfall Mensa)</a:t>
            </a:r>
          </a:p>
          <a:p>
            <a:pPr marL="660400" marR="0" lvl="0" indent="-660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Emissionsreduktionen &amp; Kompensation</a:t>
            </a:r>
          </a:p>
          <a:p>
            <a:endParaRPr lang="de-DE" sz="3600" dirty="0"/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de-DE" sz="4000" dirty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1978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6C8E5-59BB-0751-C7ED-89FC98261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Linien">
            <a:extLst>
              <a:ext uri="{FF2B5EF4-FFF2-40B4-BE49-F238E27FC236}">
                <a16:creationId xmlns:a16="http://schemas.microsoft.com/office/drawing/2014/main" id="{A4D1C045-789E-6673-7979-1BEDB2DA705D}"/>
              </a:ext>
            </a:extLst>
          </p:cNvPr>
          <p:cNvSpPr/>
          <p:nvPr/>
        </p:nvSpPr>
        <p:spPr>
          <a:xfrm flipV="1">
            <a:off x="1194969" y="950352"/>
            <a:ext cx="2" cy="1792848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6" name="Titel…">
            <a:extLst>
              <a:ext uri="{FF2B5EF4-FFF2-40B4-BE49-F238E27FC236}">
                <a16:creationId xmlns:a16="http://schemas.microsoft.com/office/drawing/2014/main" id="{DC211B72-5B21-2985-E92C-303476DA0943}"/>
              </a:ext>
            </a:extLst>
          </p:cNvPr>
          <p:cNvSpPr txBox="1"/>
          <p:nvPr/>
        </p:nvSpPr>
        <p:spPr>
          <a:xfrm>
            <a:off x="1832702" y="767473"/>
            <a:ext cx="21356327" cy="2402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pPr>
            <a:r>
              <a:rPr lang="de-DE" sz="6700" dirty="0"/>
              <a:t>Ausgangspunkt für Phase 2: </a:t>
            </a:r>
            <a:br>
              <a:rPr lang="de-DE" sz="6700" dirty="0"/>
            </a:br>
            <a:r>
              <a:rPr lang="de-DE" sz="6700" dirty="0"/>
              <a:t>Stufenweise Selbstverpflichtung zur Bilanzierung</a:t>
            </a:r>
          </a:p>
        </p:txBody>
      </p:sp>
      <p:sp>
        <p:nvSpPr>
          <p:cNvPr id="2" name="Foliennummer">
            <a:extLst>
              <a:ext uri="{FF2B5EF4-FFF2-40B4-BE49-F238E27FC236}">
                <a16:creationId xmlns:a16="http://schemas.microsoft.com/office/drawing/2014/main" id="{9F2B43B9-0B63-E09A-3B49-A09A896D53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109373" y="12666219"/>
            <a:ext cx="1081607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fld id="{86CB4B4D-7CA3-9044-876B-883B54F8677D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E3D1FAC0-AB2B-6CCA-F962-119A27406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866579"/>
              </p:ext>
            </p:extLst>
          </p:nvPr>
        </p:nvGraphicFramePr>
        <p:xfrm>
          <a:off x="2773680" y="3348631"/>
          <a:ext cx="18044159" cy="920459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0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9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9119">
                  <a:extLst>
                    <a:ext uri="{9D8B030D-6E8A-4147-A177-3AD203B41FA5}">
                      <a16:colId xmlns:a16="http://schemas.microsoft.com/office/drawing/2014/main" val="1761388146"/>
                    </a:ext>
                  </a:extLst>
                </a:gridCol>
              </a:tblGrid>
              <a:tr h="1101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>
                          <a:latin typeface="+mn-lt"/>
                        </a:rPr>
                        <a:t> </a:t>
                      </a: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 err="1">
                          <a:latin typeface="+mn-lt"/>
                        </a:rPr>
                        <a:t>Scope</a:t>
                      </a:r>
                      <a:r>
                        <a:rPr lang="de-DE" sz="2400" dirty="0">
                          <a:latin typeface="+mn-lt"/>
                        </a:rPr>
                        <a:t> 1</a:t>
                      </a: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 err="1">
                          <a:latin typeface="+mn-lt"/>
                        </a:rPr>
                        <a:t>Scope</a:t>
                      </a:r>
                      <a:r>
                        <a:rPr lang="de-DE" sz="2400" dirty="0">
                          <a:latin typeface="+mn-lt"/>
                        </a:rPr>
                        <a:t> 2</a:t>
                      </a: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 err="1">
                          <a:latin typeface="+mn-lt"/>
                        </a:rPr>
                        <a:t>Scope</a:t>
                      </a:r>
                      <a:r>
                        <a:rPr lang="de-DE" sz="2400" dirty="0">
                          <a:latin typeface="+mn-lt"/>
                        </a:rPr>
                        <a:t> 3</a:t>
                      </a: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+mn-lt"/>
                          <a:ea typeface="Times New Roman"/>
                        </a:rPr>
                        <a:t>erfasste Emissionen </a:t>
                      </a:r>
                      <a:br>
                        <a:rPr lang="de-DE" sz="2400" dirty="0">
                          <a:latin typeface="+mn-lt"/>
                          <a:ea typeface="Times New Roman"/>
                        </a:rPr>
                      </a:br>
                      <a:r>
                        <a:rPr lang="de-DE" sz="2400" dirty="0">
                          <a:latin typeface="+mn-lt"/>
                          <a:ea typeface="Times New Roman"/>
                        </a:rPr>
                        <a:t>(im Durchschnitt) </a:t>
                      </a:r>
                      <a:r>
                        <a:rPr lang="de-DE" sz="2400" baseline="30000" dirty="0">
                          <a:latin typeface="+mn-lt"/>
                          <a:ea typeface="Times New Roman"/>
                        </a:rPr>
                        <a:t>1</a:t>
                      </a:r>
                      <a:endParaRPr lang="de-DE" sz="2400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6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>
                          <a:latin typeface="+mn-lt"/>
                        </a:rPr>
                        <a:t>Stufe 1</a:t>
                      </a:r>
                      <a:br>
                        <a:rPr lang="de-DE" sz="2400" dirty="0">
                          <a:latin typeface="+mn-lt"/>
                        </a:rPr>
                      </a:b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>
                          <a:latin typeface="+mn-lt"/>
                        </a:rPr>
                        <a:t>Vollständig</a:t>
                      </a: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>
                          <a:latin typeface="+mn-lt"/>
                        </a:rPr>
                        <a:t>Vollständig</a:t>
                      </a: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>
                          <a:latin typeface="+mn-lt"/>
                        </a:rPr>
                        <a:t>Energie- und brennstoffbezogene Emissionen</a:t>
                      </a:r>
                      <a:br>
                        <a:rPr lang="de-DE" sz="2400" dirty="0">
                          <a:latin typeface="+mn-lt"/>
                        </a:rPr>
                      </a:br>
                      <a:r>
                        <a:rPr lang="de-DE" sz="2400" dirty="0">
                          <a:latin typeface="+mn-lt"/>
                        </a:rPr>
                        <a:t>(Vorketten von </a:t>
                      </a:r>
                      <a:r>
                        <a:rPr lang="de-DE" sz="2400" dirty="0" err="1">
                          <a:latin typeface="+mn-lt"/>
                        </a:rPr>
                        <a:t>Scope</a:t>
                      </a:r>
                      <a:r>
                        <a:rPr lang="de-DE" sz="2400" dirty="0">
                          <a:latin typeface="+mn-lt"/>
                        </a:rPr>
                        <a:t> 1 &amp; </a:t>
                      </a:r>
                      <a:r>
                        <a:rPr lang="de-DE" sz="2400" dirty="0" err="1">
                          <a:latin typeface="+mn-lt"/>
                        </a:rPr>
                        <a:t>Scope</a:t>
                      </a:r>
                      <a:r>
                        <a:rPr lang="de-DE" sz="2400" dirty="0">
                          <a:latin typeface="+mn-lt"/>
                        </a:rPr>
                        <a:t> 2)</a:t>
                      </a: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+mn-lt"/>
                          <a:ea typeface="Times New Roman"/>
                        </a:rPr>
                        <a:t>52%</a:t>
                      </a:r>
                      <a:endParaRPr lang="de-DE" sz="2400" dirty="0"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>
                          <a:latin typeface="+mn-lt"/>
                        </a:rPr>
                        <a:t>Stufe 2</a:t>
                      </a:r>
                      <a:endParaRPr lang="de-DE" sz="2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>
                          <a:latin typeface="+mn-lt"/>
                        </a:rPr>
                        <a:t>Vollständig</a:t>
                      </a: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>
                          <a:latin typeface="+mn-lt"/>
                        </a:rPr>
                        <a:t>Vollständig</a:t>
                      </a:r>
                      <a:endParaRPr lang="de-DE" sz="2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>
                          <a:latin typeface="+mn-lt"/>
                        </a:rPr>
                        <a:t>Entsprechend Stufe 1</a:t>
                      </a:r>
                      <a:endParaRPr sz="2400" dirty="0"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>
                          <a:latin typeface="+mn-lt"/>
                        </a:rPr>
                        <a:t>+ Geschäftsreisen</a:t>
                      </a:r>
                      <a:endParaRPr sz="2400" dirty="0"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>
                          <a:latin typeface="+mn-lt"/>
                        </a:rPr>
                        <a:t>+ Pendelmobilität</a:t>
                      </a: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+mn-lt"/>
                          <a:ea typeface="Times New Roman"/>
                        </a:rPr>
                        <a:t>97%</a:t>
                      </a:r>
                      <a:endParaRPr lang="de-DE" sz="2400" dirty="0"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4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>
                          <a:latin typeface="+mn-lt"/>
                        </a:rPr>
                        <a:t>Stufe 3</a:t>
                      </a:r>
                      <a:endParaRPr lang="de-DE" sz="2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>
                          <a:latin typeface="+mn-lt"/>
                        </a:rPr>
                        <a:t>Vollständig</a:t>
                      </a:r>
                      <a:endParaRPr lang="de-DE" sz="2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>
                          <a:latin typeface="+mn-lt"/>
                        </a:rPr>
                        <a:t>Vollständig</a:t>
                      </a:r>
                      <a:endParaRPr lang="de-DE" sz="2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>
                          <a:latin typeface="+mn-lt"/>
                        </a:rPr>
                        <a:t>Entsprechend Stufe 2</a:t>
                      </a:r>
                      <a:endParaRPr sz="2400" dirty="0"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>
                          <a:latin typeface="+mn-lt"/>
                        </a:rPr>
                        <a:t>+ eingekaufte Waren und Dienstleistungen   (Beschaffung)</a:t>
                      </a:r>
                      <a:endParaRPr sz="2400" dirty="0"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>
                          <a:latin typeface="+mn-lt"/>
                        </a:rPr>
                        <a:t>+ Abfall </a:t>
                      </a:r>
                      <a:endParaRPr sz="2400" dirty="0"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>
                          <a:latin typeface="+mn-lt"/>
                        </a:rPr>
                        <a:t>+ Kapitalgüter</a:t>
                      </a: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+mn-lt"/>
                          <a:ea typeface="Times New Roman"/>
                        </a:rPr>
                        <a:t>100%</a:t>
                      </a:r>
                      <a:br>
                        <a:rPr lang="de-DE" sz="2400" dirty="0">
                          <a:latin typeface="+mn-lt"/>
                          <a:ea typeface="Times New Roman"/>
                        </a:rPr>
                      </a:br>
                      <a:endParaRPr lang="de-DE" sz="24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05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>
                          <a:latin typeface="+mn-lt"/>
                        </a:rPr>
                        <a:t>Stufe 4</a:t>
                      </a: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>
                          <a:latin typeface="+mn-lt"/>
                        </a:rPr>
                        <a:t>Vollständig</a:t>
                      </a:r>
                      <a:endParaRPr lang="de-DE" sz="2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>
                          <a:latin typeface="+mn-lt"/>
                        </a:rPr>
                        <a:t>Vollständig</a:t>
                      </a: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de-DE" sz="2400" dirty="0">
                          <a:latin typeface="+mn-lt"/>
                        </a:rPr>
                        <a:t>Entsprechend Stufe 3 </a:t>
                      </a:r>
                      <a:r>
                        <a:rPr lang="de-DE" sz="3600" dirty="0">
                          <a:latin typeface="+mn-lt"/>
                        </a:rPr>
                        <a:t> </a:t>
                      </a:r>
                      <a:endParaRPr lang="de-DE" sz="2400" dirty="0">
                        <a:latin typeface="+mn-lt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de-DE" sz="2400" dirty="0">
                          <a:latin typeface="+mn-lt"/>
                        </a:rPr>
                        <a:t>+ Kategorien der hochschulspezifischen doppelten Wesentlichkeitsanalyse</a:t>
                      </a: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de-DE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B783B86E-49F5-20BC-7814-6D3E767B26C0}"/>
              </a:ext>
            </a:extLst>
          </p:cNvPr>
          <p:cNvSpPr txBox="1"/>
          <p:nvPr/>
        </p:nvSpPr>
        <p:spPr>
          <a:xfrm>
            <a:off x="2773680" y="12551841"/>
            <a:ext cx="1804415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spc="182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rPr>
              <a:t>Eigene Darstellung</a:t>
            </a:r>
            <a:br>
              <a:rPr kumimoji="0" lang="de-DE" sz="1400" b="0" i="0" u="none" strike="noStrike" cap="none" spc="182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kumimoji="0" lang="de-DE" sz="1400" b="0" i="0" u="none" strike="noStrike" cap="none" spc="182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rPr>
              <a:t>1 Eigene Berechnung nach Helmers, Chang et </a:t>
            </a:r>
            <a:r>
              <a:rPr lang="de-DE" sz="1400" cap="none" dirty="0"/>
              <a:t>a</a:t>
            </a:r>
            <a:r>
              <a:rPr kumimoji="0" lang="de-DE" sz="1400" b="0" i="0" u="none" strike="noStrike" cap="none" spc="182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rPr>
              <a:t>l. (2021), </a:t>
            </a:r>
            <a:r>
              <a:rPr lang="de-DE" sz="1400" cap="none" dirty="0"/>
              <a:t>h</a:t>
            </a:r>
            <a:r>
              <a:rPr kumimoji="0" lang="de-DE" sz="1400" b="0" i="0" u="none" strike="noStrike" cap="none" spc="182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rPr>
              <a:t>ohe Dunkelziffer </a:t>
            </a:r>
            <a:r>
              <a:rPr lang="de-DE" sz="1400" cap="none" dirty="0"/>
              <a:t>e</a:t>
            </a:r>
            <a:r>
              <a:rPr kumimoji="0" lang="de-DE" sz="1400" b="0" i="0" u="none" strike="noStrike" cap="none" spc="182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rPr>
              <a:t>rwartbar, da </a:t>
            </a:r>
            <a:r>
              <a:rPr lang="de-DE" sz="1400" cap="none" dirty="0"/>
              <a:t>d</a:t>
            </a:r>
            <a:r>
              <a:rPr kumimoji="0" lang="de-DE" sz="1400" b="0" i="0" u="none" strike="noStrike" cap="none" spc="182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rPr>
              <a:t>ie Studie </a:t>
            </a:r>
            <a:r>
              <a:rPr lang="de-DE" sz="1400" cap="none" dirty="0"/>
              <a:t>n</a:t>
            </a:r>
            <a:r>
              <a:rPr kumimoji="0" lang="de-DE" sz="1400" b="0" i="0" u="none" strike="noStrike" cap="none" spc="182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rPr>
              <a:t>ur </a:t>
            </a:r>
            <a:r>
              <a:rPr lang="de-DE" sz="1400" cap="none" dirty="0"/>
              <a:t>e</a:t>
            </a:r>
            <a:r>
              <a:rPr kumimoji="0" lang="de-DE" sz="1400" b="0" i="0" u="none" strike="noStrike" cap="none" spc="182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rPr>
              <a:t>inen Teil der angeführten </a:t>
            </a:r>
            <a:r>
              <a:rPr kumimoji="0" lang="de-DE" sz="1400" b="0" i="0" u="none" strike="noStrike" cap="none" spc="182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rPr>
              <a:t>Scope</a:t>
            </a:r>
            <a:r>
              <a:rPr kumimoji="0" lang="de-DE" sz="1400" b="0" i="0" u="none" strike="noStrike" cap="none" spc="182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rPr>
              <a:t> 3 Emissionen abbildet</a:t>
            </a:r>
          </a:p>
        </p:txBody>
      </p:sp>
    </p:spTree>
    <p:extLst>
      <p:ext uri="{BB962C8B-B14F-4D97-AF65-F5344CB8AC3E}">
        <p14:creationId xmlns:p14="http://schemas.microsoft.com/office/powerpoint/2010/main" val="4803896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7B43A-8455-3695-B5F2-28CFA54F0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">
            <a:extLst>
              <a:ext uri="{FF2B5EF4-FFF2-40B4-BE49-F238E27FC236}">
                <a16:creationId xmlns:a16="http://schemas.microsoft.com/office/drawing/2014/main" id="{8B8CC03E-DD4D-82C4-1BFF-1D352E445E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109373" y="12666219"/>
            <a:ext cx="1081607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fld id="{86CB4B4D-7CA3-9044-876B-883B54F8677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Linien">
            <a:extLst>
              <a:ext uri="{FF2B5EF4-FFF2-40B4-BE49-F238E27FC236}">
                <a16:creationId xmlns:a16="http://schemas.microsoft.com/office/drawing/2014/main" id="{C6E81165-BEC2-2070-CF98-2175624826DD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" name="Titel">
            <a:extLst>
              <a:ext uri="{FF2B5EF4-FFF2-40B4-BE49-F238E27FC236}">
                <a16:creationId xmlns:a16="http://schemas.microsoft.com/office/drawing/2014/main" id="{9A0EC0B5-0FB0-F6FE-879F-4C9C120A41D8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Fokussierung Phase 2</a:t>
            </a:r>
            <a:endParaRPr dirty="0"/>
          </a:p>
        </p:txBody>
      </p:sp>
      <p:sp>
        <p:nvSpPr>
          <p:cNvPr id="4" name="Stichpunkte rot…">
            <a:extLst>
              <a:ext uri="{FF2B5EF4-FFF2-40B4-BE49-F238E27FC236}">
                <a16:creationId xmlns:a16="http://schemas.microsoft.com/office/drawing/2014/main" id="{9A557A79-AF1D-48F8-D6F4-84DE1728CA73}"/>
              </a:ext>
            </a:extLst>
          </p:cNvPr>
          <p:cNvSpPr txBox="1">
            <a:spLocks/>
          </p:cNvSpPr>
          <p:nvPr/>
        </p:nvSpPr>
        <p:spPr>
          <a:xfrm>
            <a:off x="1194969" y="2649695"/>
            <a:ext cx="22123401" cy="9497778"/>
          </a:xfrm>
          <a:prstGeom prst="rect">
            <a:avLst/>
          </a:prstGeom>
        </p:spPr>
        <p:txBody>
          <a:bodyPr/>
          <a:lstStyle>
            <a:lvl1pPr marL="660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1pPr>
            <a:lvl2pPr marL="1270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2pPr>
            <a:lvl3pPr marL="1879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3pPr>
            <a:lvl4pPr marL="2489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4pPr>
            <a:lvl5pPr marL="30988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5pPr>
            <a:lvl6pPr marL="3708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6pPr>
            <a:lvl7pPr marL="4318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7pPr>
            <a:lvl8pPr marL="4927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8pPr>
            <a:lvl9pPr marL="5537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9pPr>
          </a:lstStyle>
          <a:p>
            <a:pPr marL="914400" indent="-914400" hangingPunct="1">
              <a:spcAft>
                <a:spcPts val="2400"/>
              </a:spcAft>
              <a:buFont typeface="+mj-lt"/>
              <a:buAutoNum type="arabicPeriod"/>
            </a:pPr>
            <a:r>
              <a:rPr lang="de-DE" sz="4800" dirty="0"/>
              <a:t>Leitfaden für </a:t>
            </a:r>
            <a:r>
              <a:rPr lang="de-DE" sz="4800" b="1" dirty="0"/>
              <a:t>Basisbilanzrahmen</a:t>
            </a:r>
            <a:r>
              <a:rPr lang="de-DE" sz="4800" dirty="0"/>
              <a:t> inkl. Emissionsfaktoren</a:t>
            </a:r>
          </a:p>
          <a:p>
            <a:pPr marL="914400" indent="-914400" hangingPunct="1">
              <a:spcAft>
                <a:spcPts val="2400"/>
              </a:spcAft>
              <a:buFont typeface="+mj-lt"/>
              <a:buAutoNum type="arabicPeriod"/>
            </a:pPr>
            <a:r>
              <a:rPr lang="de-DE" sz="4800" dirty="0"/>
              <a:t>Leitfaden für Datenerfassung und -auswertung von </a:t>
            </a:r>
            <a:r>
              <a:rPr lang="de-DE" sz="4800" b="1" dirty="0"/>
              <a:t>Mobilitätsemissionen</a:t>
            </a:r>
            <a:r>
              <a:rPr lang="de-DE" sz="4800" dirty="0"/>
              <a:t> inkl. Emissionsfaktoren und nötigenfalls Standardwerten</a:t>
            </a:r>
          </a:p>
          <a:p>
            <a:pPr marL="914400" indent="-914400" hangingPunct="1">
              <a:spcAft>
                <a:spcPts val="2400"/>
              </a:spcAft>
              <a:buFont typeface="+mj-lt"/>
              <a:buAutoNum type="arabicPeriod"/>
            </a:pPr>
            <a:r>
              <a:rPr lang="de-DE" sz="4800" dirty="0"/>
              <a:t>Leitfaden für Datenerfassung und -auswertung von Emissionen durch </a:t>
            </a:r>
            <a:r>
              <a:rPr lang="de-DE" sz="4800" b="1" dirty="0"/>
              <a:t>Beschaffung</a:t>
            </a:r>
            <a:r>
              <a:rPr lang="de-DE" sz="4800" dirty="0"/>
              <a:t> inkl. Emissionsfaktoren und nötigenfalls Standardwerten</a:t>
            </a:r>
          </a:p>
          <a:p>
            <a:pPr marL="0" indent="0" hangingPunct="1">
              <a:spcAft>
                <a:spcPts val="2400"/>
              </a:spcAft>
              <a:buNone/>
            </a:pPr>
            <a:r>
              <a:rPr lang="de-DE" sz="4800" dirty="0"/>
              <a:t>Je nach Projektfortschritt ergänzend:</a:t>
            </a:r>
          </a:p>
          <a:p>
            <a:pPr marL="914400" indent="-914400" hangingPunct="1">
              <a:spcAft>
                <a:spcPts val="2400"/>
              </a:spcAft>
              <a:buFont typeface="+mj-lt"/>
              <a:buAutoNum type="arabicPeriod" startAt="4"/>
            </a:pPr>
            <a:r>
              <a:rPr lang="de-DE" sz="4800" dirty="0"/>
              <a:t>Leitfaden für Datenerfassung und -auswertung von Emissionen durch </a:t>
            </a:r>
            <a:r>
              <a:rPr lang="de-DE" sz="4800" b="1" dirty="0"/>
              <a:t>Bauwesen und Flächenversiegelung </a:t>
            </a:r>
            <a:r>
              <a:rPr lang="de-DE" sz="4800" dirty="0"/>
              <a:t>(Kapitalgüter) inkl. Emissions-faktoren und nötigenfalls Standardwerten</a:t>
            </a:r>
          </a:p>
        </p:txBody>
      </p:sp>
    </p:spTree>
    <p:extLst>
      <p:ext uri="{BB962C8B-B14F-4D97-AF65-F5344CB8AC3E}">
        <p14:creationId xmlns:p14="http://schemas.microsoft.com/office/powerpoint/2010/main" val="29726617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FC4A4-6F2F-C11A-3D22-4345D9924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echteck 490">
            <a:extLst>
              <a:ext uri="{FF2B5EF4-FFF2-40B4-BE49-F238E27FC236}">
                <a16:creationId xmlns:a16="http://schemas.microsoft.com/office/drawing/2014/main" id="{A056880F-6242-D8F1-1A71-5342BE3E3F37}"/>
              </a:ext>
            </a:extLst>
          </p:cNvPr>
          <p:cNvSpPr/>
          <p:nvPr/>
        </p:nvSpPr>
        <p:spPr bwMode="auto">
          <a:xfrm>
            <a:off x="18585223" y="7606428"/>
            <a:ext cx="4320000" cy="972000"/>
          </a:xfrm>
          <a:prstGeom prst="rect">
            <a:avLst/>
          </a:prstGeom>
          <a:solidFill>
            <a:srgbClr val="9BC995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Umsetzung der Ergebnisse in digitales Tool</a:t>
            </a:r>
          </a:p>
        </p:txBody>
      </p:sp>
      <p:pic>
        <p:nvPicPr>
          <p:cNvPr id="13" name="Picture Placeholder 157" descr="Isometric drawing person climbing a mountain">
            <a:extLst>
              <a:ext uri="{FF2B5EF4-FFF2-40B4-BE49-F238E27FC236}">
                <a16:creationId xmlns:a16="http://schemas.microsoft.com/office/drawing/2014/main" id="{49E4AF92-46DA-B517-CBEA-CB0BD43B9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124" b="8123"/>
          <a:stretch/>
        </p:blipFill>
        <p:spPr bwMode="auto">
          <a:xfrm>
            <a:off x="15552092" y="-7407"/>
            <a:ext cx="6952527" cy="2876945"/>
          </a:xfrm>
          <a:prstGeom prst="rect">
            <a:avLst/>
          </a:prstGeom>
        </p:spPr>
      </p:pic>
      <p:sp>
        <p:nvSpPr>
          <p:cNvPr id="495" name="Foliennummer">
            <a:extLst>
              <a:ext uri="{FF2B5EF4-FFF2-40B4-BE49-F238E27FC236}">
                <a16:creationId xmlns:a16="http://schemas.microsoft.com/office/drawing/2014/main" id="{5FF83C20-4DCE-8B3E-E333-9EC5127FF8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8</a:t>
            </a:fld>
            <a:endParaRPr dirty="0"/>
          </a:p>
        </p:txBody>
      </p:sp>
      <p:sp>
        <p:nvSpPr>
          <p:cNvPr id="500" name="Linien">
            <a:extLst>
              <a:ext uri="{FF2B5EF4-FFF2-40B4-BE49-F238E27FC236}">
                <a16:creationId xmlns:a16="http://schemas.microsoft.com/office/drawing/2014/main" id="{F8A76A63-C947-DAC7-85B4-8FC9296600A8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Titel">
            <a:extLst>
              <a:ext uri="{FF2B5EF4-FFF2-40B4-BE49-F238E27FC236}">
                <a16:creationId xmlns:a16="http://schemas.microsoft.com/office/drawing/2014/main" id="{74145904-6082-7B9D-3842-E780B3EF05E0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Projektzeitplan Phase 2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698727F1-069E-CACB-DA83-A60CE45F0488}"/>
              </a:ext>
            </a:extLst>
          </p:cNvPr>
          <p:cNvSpPr txBox="1">
            <a:spLocks/>
          </p:cNvSpPr>
          <p:nvPr/>
        </p:nvSpPr>
        <p:spPr bwMode="auto">
          <a:xfrm>
            <a:off x="1373211" y="2806239"/>
            <a:ext cx="21744001" cy="3035638"/>
          </a:xfrm>
          <a:prstGeom prst="rect">
            <a:avLst/>
          </a:prstGeom>
          <a:solidFill>
            <a:srgbClr val="9BC995">
              <a:alpha val="90000"/>
            </a:srgbClr>
          </a:solidFill>
        </p:spPr>
        <p:txBody>
          <a:bodyPr vert="horz" lIns="274320" tIns="457200" rIns="457200" bIns="0" rtlCol="0" anchor="t" anchorCtr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200" b="0" spc="30">
                <a:solidFill>
                  <a:schemeClr val="accent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4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1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286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1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defRPr/>
            </a:pPr>
            <a:r>
              <a:rPr kumimoji="0" lang="de-DE" sz="3200" b="1" i="0" u="none" strike="noStrike" kern="0" cap="none" spc="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</a:rPr>
              <a:t>Projektphase 2 | Entwicklung Bilanzierungsrahmen, Bilanzierungstool &amp; Kommunikations-</a:t>
            </a:r>
            <a:r>
              <a:rPr kumimoji="0" lang="de-DE" sz="3200" b="1" i="0" u="none" strike="noStrike" kern="0" cap="none" spc="3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</a:rPr>
              <a:t>maßnahmen</a:t>
            </a:r>
            <a:endParaRPr kumimoji="0" lang="de-DE" sz="3600" b="1" i="0" u="none" strike="noStrike" kern="0" cap="none" spc="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0" i="0" u="none" strike="noStrike" kern="0" cap="none" spc="30" normalizeH="0" baseline="0" noProof="0" dirty="0">
                <a:ln>
                  <a:noFill/>
                </a:ln>
                <a:solidFill>
                  <a:srgbClr val="004F9F">
                    <a:lumMod val="25000"/>
                  </a:srgbClr>
                </a:solidFill>
                <a:effectLst/>
                <a:uLnTx/>
                <a:uFillTx/>
                <a:cs typeface="Arial"/>
              </a:rPr>
              <a:t>Februar 2024 – Juli 2025</a:t>
            </a:r>
          </a:p>
        </p:txBody>
      </p:sp>
      <p:sp>
        <p:nvSpPr>
          <p:cNvPr id="11" name="Stichpunkte rot…">
            <a:extLst>
              <a:ext uri="{FF2B5EF4-FFF2-40B4-BE49-F238E27FC236}">
                <a16:creationId xmlns:a16="http://schemas.microsoft.com/office/drawing/2014/main" id="{A957F5CD-84B1-FA63-7488-2A53E8180F8E}"/>
              </a:ext>
            </a:extLst>
          </p:cNvPr>
          <p:cNvSpPr txBox="1">
            <a:spLocks/>
          </p:cNvSpPr>
          <p:nvPr/>
        </p:nvSpPr>
        <p:spPr>
          <a:xfrm>
            <a:off x="1130299" y="2806239"/>
            <a:ext cx="22123401" cy="9124029"/>
          </a:xfrm>
          <a:prstGeom prst="rect">
            <a:avLst/>
          </a:prstGeom>
        </p:spPr>
        <p:txBody>
          <a:bodyPr/>
          <a:lstStyle>
            <a:lvl1pPr marL="660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1pPr>
            <a:lvl2pPr marL="1270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2pPr>
            <a:lvl3pPr marL="1879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3pPr>
            <a:lvl4pPr marL="2489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4pPr>
            <a:lvl5pPr marL="30988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5pPr>
            <a:lvl6pPr marL="3708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6pPr>
            <a:lvl7pPr marL="4318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7pPr>
            <a:lvl8pPr marL="4927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8pPr>
            <a:lvl9pPr marL="5537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9pPr>
          </a:lstStyle>
          <a:p>
            <a:pPr marL="0" indent="0" hangingPunct="1">
              <a:buNone/>
            </a:pPr>
            <a:endParaRPr lang="de-DE" sz="4800" dirty="0"/>
          </a:p>
        </p:txBody>
      </p:sp>
      <p:sp>
        <p:nvSpPr>
          <p:cNvPr id="12" name="Stichpunkte rot…">
            <a:extLst>
              <a:ext uri="{FF2B5EF4-FFF2-40B4-BE49-F238E27FC236}">
                <a16:creationId xmlns:a16="http://schemas.microsoft.com/office/drawing/2014/main" id="{9E0FF757-11A9-F6B1-EE98-40035C2D187A}"/>
              </a:ext>
            </a:extLst>
          </p:cNvPr>
          <p:cNvSpPr txBox="1">
            <a:spLocks/>
          </p:cNvSpPr>
          <p:nvPr/>
        </p:nvSpPr>
        <p:spPr>
          <a:xfrm>
            <a:off x="1282699" y="2958639"/>
            <a:ext cx="22123401" cy="9124029"/>
          </a:xfrm>
          <a:prstGeom prst="rect">
            <a:avLst/>
          </a:prstGeom>
        </p:spPr>
        <p:txBody>
          <a:bodyPr/>
          <a:lstStyle>
            <a:lvl1pPr marL="660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1pPr>
            <a:lvl2pPr marL="1270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2pPr>
            <a:lvl3pPr marL="1879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3pPr>
            <a:lvl4pPr marL="2489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4pPr>
            <a:lvl5pPr marL="30988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5pPr>
            <a:lvl6pPr marL="3708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6pPr>
            <a:lvl7pPr marL="4318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7pPr>
            <a:lvl8pPr marL="4927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8pPr>
            <a:lvl9pPr marL="5537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9pPr>
          </a:lstStyle>
          <a:p>
            <a:pPr marL="914400" indent="-914400" hangingPunct="1">
              <a:buFont typeface="+mj-lt"/>
              <a:buAutoNum type="arabicPeriod"/>
            </a:pPr>
            <a:endParaRPr lang="de-DE" sz="4800" dirty="0"/>
          </a:p>
        </p:txBody>
      </p:sp>
      <p:sp>
        <p:nvSpPr>
          <p:cNvPr id="507" name="Text Placeholder 10">
            <a:extLst>
              <a:ext uri="{FF2B5EF4-FFF2-40B4-BE49-F238E27FC236}">
                <a16:creationId xmlns:a16="http://schemas.microsoft.com/office/drawing/2014/main" id="{ABB9C009-C54F-28D3-0908-50B6C702EEC1}"/>
              </a:ext>
            </a:extLst>
          </p:cNvPr>
          <p:cNvSpPr txBox="1">
            <a:spLocks/>
          </p:cNvSpPr>
          <p:nvPr/>
        </p:nvSpPr>
        <p:spPr bwMode="auto">
          <a:xfrm>
            <a:off x="8142926" y="12106241"/>
            <a:ext cx="2347144" cy="9985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5400" b="1" spc="3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286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defRPr/>
            </a:pPr>
            <a:r>
              <a:rPr lang="de-DE" sz="2000" cap="none" dirty="0">
                <a:solidFill>
                  <a:schemeClr val="tx1"/>
                </a:solidFill>
              </a:rPr>
              <a:t>Erste </a:t>
            </a:r>
            <a:br>
              <a:rPr lang="de-DE" sz="2000" cap="none" dirty="0">
                <a:solidFill>
                  <a:schemeClr val="tx1"/>
                </a:solidFill>
              </a:rPr>
            </a:br>
            <a:r>
              <a:rPr lang="de-DE" sz="2000" cap="none" dirty="0">
                <a:solidFill>
                  <a:schemeClr val="tx1"/>
                </a:solidFill>
              </a:rPr>
              <a:t>Leitfaden-entwürfe</a:t>
            </a:r>
          </a:p>
        </p:txBody>
      </p:sp>
      <p:cxnSp>
        <p:nvCxnSpPr>
          <p:cNvPr id="509" name="Straight Connector 2">
            <a:extLst>
              <a:ext uri="{FF2B5EF4-FFF2-40B4-BE49-F238E27FC236}">
                <a16:creationId xmlns:a16="http://schemas.microsoft.com/office/drawing/2014/main" id="{EAEA89AB-05DD-E1A3-D14C-A1348889C811}"/>
              </a:ext>
            </a:extLst>
          </p:cNvPr>
          <p:cNvCxnSpPr>
            <a:cxnSpLocks/>
          </p:cNvCxnSpPr>
          <p:nvPr/>
        </p:nvCxnSpPr>
        <p:spPr bwMode="auto">
          <a:xfrm>
            <a:off x="1388267" y="7515993"/>
            <a:ext cx="21744000" cy="1918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511" name="Straight Connector 26">
            <a:extLst>
              <a:ext uri="{FF2B5EF4-FFF2-40B4-BE49-F238E27FC236}">
                <a16:creationId xmlns:a16="http://schemas.microsoft.com/office/drawing/2014/main" id="{AC87A883-92B4-44BE-5331-C9170FA95D7B}"/>
              </a:ext>
            </a:extLst>
          </p:cNvPr>
          <p:cNvCxnSpPr>
            <a:cxnSpLocks/>
          </p:cNvCxnSpPr>
          <p:nvPr/>
        </p:nvCxnSpPr>
        <p:spPr bwMode="auto">
          <a:xfrm>
            <a:off x="1489035" y="7494069"/>
            <a:ext cx="3600" cy="3384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512" name="Straight Connector 35">
            <a:extLst>
              <a:ext uri="{FF2B5EF4-FFF2-40B4-BE49-F238E27FC236}">
                <a16:creationId xmlns:a16="http://schemas.microsoft.com/office/drawing/2014/main" id="{07DD8990-B9C4-61BC-4466-D2F899A1CBD4}"/>
              </a:ext>
            </a:extLst>
          </p:cNvPr>
          <p:cNvCxnSpPr>
            <a:cxnSpLocks/>
          </p:cNvCxnSpPr>
          <p:nvPr/>
        </p:nvCxnSpPr>
        <p:spPr bwMode="auto">
          <a:xfrm flipH="1">
            <a:off x="18437000" y="7606725"/>
            <a:ext cx="2716" cy="4140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513" name="Straight Connector 35">
            <a:extLst>
              <a:ext uri="{FF2B5EF4-FFF2-40B4-BE49-F238E27FC236}">
                <a16:creationId xmlns:a16="http://schemas.microsoft.com/office/drawing/2014/main" id="{9BE113A2-06E7-1E68-78C8-50DC58E42D0F}"/>
              </a:ext>
            </a:extLst>
          </p:cNvPr>
          <p:cNvCxnSpPr>
            <a:cxnSpLocks/>
          </p:cNvCxnSpPr>
          <p:nvPr/>
        </p:nvCxnSpPr>
        <p:spPr bwMode="auto">
          <a:xfrm flipH="1">
            <a:off x="9270668" y="7609773"/>
            <a:ext cx="2716" cy="4140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15" name="Oval 31">
            <a:extLst>
              <a:ext uri="{FF2B5EF4-FFF2-40B4-BE49-F238E27FC236}">
                <a16:creationId xmlns:a16="http://schemas.microsoft.com/office/drawing/2014/main" id="{FEC7F993-50E4-4692-FB75-D5E93FDF5647}"/>
              </a:ext>
            </a:extLst>
          </p:cNvPr>
          <p:cNvSpPr/>
          <p:nvPr/>
        </p:nvSpPr>
        <p:spPr bwMode="auto">
          <a:xfrm>
            <a:off x="1394701" y="10854008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16" name="Oval 31">
            <a:extLst>
              <a:ext uri="{FF2B5EF4-FFF2-40B4-BE49-F238E27FC236}">
                <a16:creationId xmlns:a16="http://schemas.microsoft.com/office/drawing/2014/main" id="{2858C3F4-AFB9-DD5E-5321-90AEBDCAAFB4}"/>
              </a:ext>
            </a:extLst>
          </p:cNvPr>
          <p:cNvSpPr/>
          <p:nvPr/>
        </p:nvSpPr>
        <p:spPr bwMode="auto">
          <a:xfrm>
            <a:off x="1413583" y="7429957"/>
            <a:ext cx="180000" cy="1800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22" name="Oval 31">
            <a:extLst>
              <a:ext uri="{FF2B5EF4-FFF2-40B4-BE49-F238E27FC236}">
                <a16:creationId xmlns:a16="http://schemas.microsoft.com/office/drawing/2014/main" id="{DAA4F2B1-18D8-2B32-2E42-6364F9884E97}"/>
              </a:ext>
            </a:extLst>
          </p:cNvPr>
          <p:cNvSpPr/>
          <p:nvPr/>
        </p:nvSpPr>
        <p:spPr bwMode="auto">
          <a:xfrm>
            <a:off x="18335836" y="11751897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29" name="Textfeld 528">
            <a:extLst>
              <a:ext uri="{FF2B5EF4-FFF2-40B4-BE49-F238E27FC236}">
                <a16:creationId xmlns:a16="http://schemas.microsoft.com/office/drawing/2014/main" id="{BE684D16-2775-9B2B-B0CC-9237312DF57D}"/>
              </a:ext>
            </a:extLst>
          </p:cNvPr>
          <p:cNvSpPr txBox="1"/>
          <p:nvPr/>
        </p:nvSpPr>
        <p:spPr bwMode="auto">
          <a:xfrm>
            <a:off x="3475830" y="6530474"/>
            <a:ext cx="2323469" cy="7482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4002C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/>
              </a:rPr>
              <a:t>Projektmeeting</a:t>
            </a: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/>
              </a:rPr>
              <a:t>11.06.2024</a:t>
            </a:r>
          </a:p>
        </p:txBody>
      </p:sp>
      <p:cxnSp>
        <p:nvCxnSpPr>
          <p:cNvPr id="590" name="Straight Connector 25">
            <a:extLst>
              <a:ext uri="{FF2B5EF4-FFF2-40B4-BE49-F238E27FC236}">
                <a16:creationId xmlns:a16="http://schemas.microsoft.com/office/drawing/2014/main" id="{E4B23E80-960D-2135-AB5D-120B508315B4}"/>
              </a:ext>
            </a:extLst>
          </p:cNvPr>
          <p:cNvCxnSpPr>
            <a:cxnSpLocks/>
          </p:cNvCxnSpPr>
          <p:nvPr/>
        </p:nvCxnSpPr>
        <p:spPr bwMode="auto">
          <a:xfrm flipH="1">
            <a:off x="1902377" y="7359574"/>
            <a:ext cx="1" cy="2520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</p:cxnSp>
      <p:sp>
        <p:nvSpPr>
          <p:cNvPr id="592" name="Textfeld 591">
            <a:extLst>
              <a:ext uri="{FF2B5EF4-FFF2-40B4-BE49-F238E27FC236}">
                <a16:creationId xmlns:a16="http://schemas.microsoft.com/office/drawing/2014/main" id="{AC824539-1E38-4C6C-5F04-027E12831A67}"/>
              </a:ext>
            </a:extLst>
          </p:cNvPr>
          <p:cNvSpPr txBox="1"/>
          <p:nvPr/>
        </p:nvSpPr>
        <p:spPr bwMode="auto">
          <a:xfrm>
            <a:off x="818777" y="6536603"/>
            <a:ext cx="2198744" cy="7482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rPr>
              <a:t>Jahrestagung</a:t>
            </a:r>
            <a:br>
              <a:rPr kumimoji="0" lang="de-DE" sz="2000" b="0" i="0" u="none" strike="noStrike" kern="0" cap="none" spc="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rPr>
            </a:br>
            <a:r>
              <a:rPr kumimoji="0" lang="de-DE" sz="2000" b="0" i="0" u="none" strike="noStrike" kern="0" cap="none" spc="3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rPr>
              <a:t>17.-18.04.24</a:t>
            </a:r>
          </a:p>
        </p:txBody>
      </p:sp>
      <p:sp>
        <p:nvSpPr>
          <p:cNvPr id="591" name="Grafik 531" descr="Stern">
            <a:extLst>
              <a:ext uri="{FF2B5EF4-FFF2-40B4-BE49-F238E27FC236}">
                <a16:creationId xmlns:a16="http://schemas.microsoft.com/office/drawing/2014/main" id="{0D5AF4DA-E0A1-2B39-2878-84374E897F81}"/>
              </a:ext>
            </a:extLst>
          </p:cNvPr>
          <p:cNvSpPr/>
          <p:nvPr/>
        </p:nvSpPr>
        <p:spPr>
          <a:xfrm>
            <a:off x="1812377" y="7210005"/>
            <a:ext cx="180000" cy="180000"/>
          </a:xfrm>
          <a:custGeom>
            <a:avLst/>
            <a:gdLst>
              <a:gd name="connsiteX0" fmla="*/ 137110 w 137110"/>
              <a:gd name="connsiteY0" fmla="*/ 51416 h 137110"/>
              <a:gd name="connsiteX1" fmla="*/ 85694 w 137110"/>
              <a:gd name="connsiteY1" fmla="*/ 51416 h 137110"/>
              <a:gd name="connsiteX2" fmla="*/ 68555 w 137110"/>
              <a:gd name="connsiteY2" fmla="*/ 0 h 137110"/>
              <a:gd name="connsiteX3" fmla="*/ 51416 w 137110"/>
              <a:gd name="connsiteY3" fmla="*/ 51416 h 137110"/>
              <a:gd name="connsiteX4" fmla="*/ 0 w 137110"/>
              <a:gd name="connsiteY4" fmla="*/ 51416 h 137110"/>
              <a:gd name="connsiteX5" fmla="*/ 39419 w 137110"/>
              <a:gd name="connsiteY5" fmla="*/ 85694 h 137110"/>
              <a:gd name="connsiteX6" fmla="*/ 23994 w 137110"/>
              <a:gd name="connsiteY6" fmla="*/ 137110 h 137110"/>
              <a:gd name="connsiteX7" fmla="*/ 68555 w 137110"/>
              <a:gd name="connsiteY7" fmla="*/ 106260 h 137110"/>
              <a:gd name="connsiteX8" fmla="*/ 113116 w 137110"/>
              <a:gd name="connsiteY8" fmla="*/ 137110 h 137110"/>
              <a:gd name="connsiteX9" fmla="*/ 97691 w 137110"/>
              <a:gd name="connsiteY9" fmla="*/ 85694 h 13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10" h="137110">
                <a:moveTo>
                  <a:pt x="137110" y="51416"/>
                </a:moveTo>
                <a:lnTo>
                  <a:pt x="85694" y="51416"/>
                </a:lnTo>
                <a:lnTo>
                  <a:pt x="68555" y="0"/>
                </a:lnTo>
                <a:lnTo>
                  <a:pt x="51416" y="51416"/>
                </a:lnTo>
                <a:lnTo>
                  <a:pt x="0" y="51416"/>
                </a:lnTo>
                <a:lnTo>
                  <a:pt x="39419" y="85694"/>
                </a:lnTo>
                <a:lnTo>
                  <a:pt x="23994" y="137110"/>
                </a:lnTo>
                <a:lnTo>
                  <a:pt x="68555" y="106260"/>
                </a:lnTo>
                <a:lnTo>
                  <a:pt x="113116" y="137110"/>
                </a:lnTo>
                <a:lnTo>
                  <a:pt x="97691" y="85694"/>
                </a:lnTo>
                <a:close/>
              </a:path>
            </a:pathLst>
          </a:custGeom>
          <a:solidFill>
            <a:schemeClr val="tx1"/>
          </a:solidFill>
          <a:ln w="168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97" name="Textfeld 596">
            <a:extLst>
              <a:ext uri="{FF2B5EF4-FFF2-40B4-BE49-F238E27FC236}">
                <a16:creationId xmlns:a16="http://schemas.microsoft.com/office/drawing/2014/main" id="{B51100FD-5A85-CE15-30D3-A5DBC991CA87}"/>
              </a:ext>
            </a:extLst>
          </p:cNvPr>
          <p:cNvSpPr txBox="1"/>
          <p:nvPr/>
        </p:nvSpPr>
        <p:spPr bwMode="auto">
          <a:xfrm>
            <a:off x="17335910" y="6531070"/>
            <a:ext cx="2198744" cy="7482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4002C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/>
              </a:rPr>
              <a:t>Jahrestagung</a:t>
            </a:r>
            <a:br>
              <a:rPr kumimoji="0" lang="de-DE" sz="2000" b="0" i="0" u="none" strike="noStrike" kern="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/>
              </a:rPr>
            </a:br>
            <a:r>
              <a:rPr kumimoji="0" lang="de-DE" sz="2000" b="0" i="0" u="none" strike="noStrike" kern="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/>
              </a:rPr>
              <a:t>xx</a:t>
            </a:r>
            <a:r>
              <a:rPr lang="de-DE" sz="2000" cap="none" spc="30" dirty="0">
                <a:solidFill>
                  <a:prstClr val="black"/>
                </a:solidFill>
                <a:uFillTx/>
                <a:latin typeface="+mn-lt"/>
                <a:cs typeface="Arial"/>
              </a:rPr>
              <a:t>.04</a:t>
            </a:r>
            <a:r>
              <a:rPr kumimoji="0" lang="de-DE" sz="2000" b="0" i="0" u="none" strike="noStrike" kern="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/>
              </a:rPr>
              <a:t>.2025</a:t>
            </a:r>
          </a:p>
        </p:txBody>
      </p:sp>
      <p:cxnSp>
        <p:nvCxnSpPr>
          <p:cNvPr id="598" name="Straight Connector 25">
            <a:extLst>
              <a:ext uri="{FF2B5EF4-FFF2-40B4-BE49-F238E27FC236}">
                <a16:creationId xmlns:a16="http://schemas.microsoft.com/office/drawing/2014/main" id="{0C2BEB0F-E219-79C4-AAEE-6BD3F52AADCC}"/>
              </a:ext>
            </a:extLst>
          </p:cNvPr>
          <p:cNvCxnSpPr>
            <a:cxnSpLocks/>
          </p:cNvCxnSpPr>
          <p:nvPr/>
        </p:nvCxnSpPr>
        <p:spPr bwMode="auto">
          <a:xfrm flipH="1">
            <a:off x="18439301" y="7420534"/>
            <a:ext cx="1" cy="19838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588" name="Straight Connector 25">
            <a:extLst>
              <a:ext uri="{FF2B5EF4-FFF2-40B4-BE49-F238E27FC236}">
                <a16:creationId xmlns:a16="http://schemas.microsoft.com/office/drawing/2014/main" id="{2BDEFAA5-0843-8B67-6836-6D72C0B307E3}"/>
              </a:ext>
            </a:extLst>
          </p:cNvPr>
          <p:cNvCxnSpPr>
            <a:cxnSpLocks/>
          </p:cNvCxnSpPr>
          <p:nvPr/>
        </p:nvCxnSpPr>
        <p:spPr bwMode="auto">
          <a:xfrm flipH="1">
            <a:off x="9273169" y="7335239"/>
            <a:ext cx="1" cy="252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602" name="Straight Connector 25">
            <a:extLst>
              <a:ext uri="{FF2B5EF4-FFF2-40B4-BE49-F238E27FC236}">
                <a16:creationId xmlns:a16="http://schemas.microsoft.com/office/drawing/2014/main" id="{BEBAAA8B-F74B-68D4-47A3-9E8A8BA4FBF1}"/>
              </a:ext>
            </a:extLst>
          </p:cNvPr>
          <p:cNvCxnSpPr>
            <a:cxnSpLocks/>
          </p:cNvCxnSpPr>
          <p:nvPr/>
        </p:nvCxnSpPr>
        <p:spPr bwMode="auto">
          <a:xfrm flipH="1">
            <a:off x="4658138" y="7353527"/>
            <a:ext cx="1" cy="252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603" name="Grafik 531" descr="Stern">
            <a:extLst>
              <a:ext uri="{FF2B5EF4-FFF2-40B4-BE49-F238E27FC236}">
                <a16:creationId xmlns:a16="http://schemas.microsoft.com/office/drawing/2014/main" id="{1AF621F5-3D26-145B-705D-9E3249A1DFC2}"/>
              </a:ext>
            </a:extLst>
          </p:cNvPr>
          <p:cNvSpPr/>
          <p:nvPr/>
        </p:nvSpPr>
        <p:spPr>
          <a:xfrm>
            <a:off x="4568138" y="7234438"/>
            <a:ext cx="180000" cy="180000"/>
          </a:xfrm>
          <a:custGeom>
            <a:avLst/>
            <a:gdLst>
              <a:gd name="connsiteX0" fmla="*/ 137110 w 137110"/>
              <a:gd name="connsiteY0" fmla="*/ 51416 h 137110"/>
              <a:gd name="connsiteX1" fmla="*/ 85694 w 137110"/>
              <a:gd name="connsiteY1" fmla="*/ 51416 h 137110"/>
              <a:gd name="connsiteX2" fmla="*/ 68555 w 137110"/>
              <a:gd name="connsiteY2" fmla="*/ 0 h 137110"/>
              <a:gd name="connsiteX3" fmla="*/ 51416 w 137110"/>
              <a:gd name="connsiteY3" fmla="*/ 51416 h 137110"/>
              <a:gd name="connsiteX4" fmla="*/ 0 w 137110"/>
              <a:gd name="connsiteY4" fmla="*/ 51416 h 137110"/>
              <a:gd name="connsiteX5" fmla="*/ 39419 w 137110"/>
              <a:gd name="connsiteY5" fmla="*/ 85694 h 137110"/>
              <a:gd name="connsiteX6" fmla="*/ 23994 w 137110"/>
              <a:gd name="connsiteY6" fmla="*/ 137110 h 137110"/>
              <a:gd name="connsiteX7" fmla="*/ 68555 w 137110"/>
              <a:gd name="connsiteY7" fmla="*/ 106260 h 137110"/>
              <a:gd name="connsiteX8" fmla="*/ 113116 w 137110"/>
              <a:gd name="connsiteY8" fmla="*/ 137110 h 137110"/>
              <a:gd name="connsiteX9" fmla="*/ 97691 w 137110"/>
              <a:gd name="connsiteY9" fmla="*/ 85694 h 13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10" h="137110">
                <a:moveTo>
                  <a:pt x="137110" y="51416"/>
                </a:moveTo>
                <a:lnTo>
                  <a:pt x="85694" y="51416"/>
                </a:lnTo>
                <a:lnTo>
                  <a:pt x="68555" y="0"/>
                </a:lnTo>
                <a:lnTo>
                  <a:pt x="51416" y="51416"/>
                </a:lnTo>
                <a:lnTo>
                  <a:pt x="0" y="51416"/>
                </a:lnTo>
                <a:lnTo>
                  <a:pt x="39419" y="85694"/>
                </a:lnTo>
                <a:lnTo>
                  <a:pt x="23994" y="137110"/>
                </a:lnTo>
                <a:lnTo>
                  <a:pt x="68555" y="106260"/>
                </a:lnTo>
                <a:lnTo>
                  <a:pt x="113116" y="137110"/>
                </a:lnTo>
                <a:lnTo>
                  <a:pt x="97691" y="85694"/>
                </a:lnTo>
                <a:close/>
              </a:path>
            </a:pathLst>
          </a:custGeom>
          <a:solidFill>
            <a:schemeClr val="tx1"/>
          </a:solidFill>
          <a:ln w="1687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04" name="Text Placeholder 10">
            <a:extLst>
              <a:ext uri="{FF2B5EF4-FFF2-40B4-BE49-F238E27FC236}">
                <a16:creationId xmlns:a16="http://schemas.microsoft.com/office/drawing/2014/main" id="{CDDCF3F9-5772-8DCE-275F-FD1CA4E593B0}"/>
              </a:ext>
            </a:extLst>
          </p:cNvPr>
          <p:cNvSpPr txBox="1">
            <a:spLocks/>
          </p:cNvSpPr>
          <p:nvPr/>
        </p:nvSpPr>
        <p:spPr bwMode="auto">
          <a:xfrm>
            <a:off x="17281716" y="12106242"/>
            <a:ext cx="2347144" cy="7757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5400" b="1" spc="3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286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defRPr/>
            </a:pPr>
            <a:r>
              <a:rPr lang="de-DE" sz="2000" cap="none" dirty="0">
                <a:solidFill>
                  <a:schemeClr val="tx1"/>
                </a:solidFill>
              </a:rPr>
              <a:t>Finale Leitfäden</a:t>
            </a:r>
          </a:p>
        </p:txBody>
      </p:sp>
      <p:cxnSp>
        <p:nvCxnSpPr>
          <p:cNvPr id="606" name="Straight Connector 25">
            <a:extLst>
              <a:ext uri="{FF2B5EF4-FFF2-40B4-BE49-F238E27FC236}">
                <a16:creationId xmlns:a16="http://schemas.microsoft.com/office/drawing/2014/main" id="{532FB4EB-670D-6B22-BB56-F147CA0B9B82}"/>
              </a:ext>
            </a:extLst>
          </p:cNvPr>
          <p:cNvCxnSpPr>
            <a:cxnSpLocks/>
          </p:cNvCxnSpPr>
          <p:nvPr/>
        </p:nvCxnSpPr>
        <p:spPr bwMode="auto">
          <a:xfrm flipH="1">
            <a:off x="23066097" y="7347382"/>
            <a:ext cx="1" cy="252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607" name="Textfeld 606">
            <a:extLst>
              <a:ext uri="{FF2B5EF4-FFF2-40B4-BE49-F238E27FC236}">
                <a16:creationId xmlns:a16="http://schemas.microsoft.com/office/drawing/2014/main" id="{A25FB73C-0DBA-BBFF-020D-F2B439F0C136}"/>
              </a:ext>
            </a:extLst>
          </p:cNvPr>
          <p:cNvSpPr txBox="1"/>
          <p:nvPr/>
        </p:nvSpPr>
        <p:spPr bwMode="auto">
          <a:xfrm>
            <a:off x="21938731" y="6542699"/>
            <a:ext cx="2254702" cy="7482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4002C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/>
              </a:rPr>
              <a:t>Beginn Phase 3</a:t>
            </a:r>
            <a:br>
              <a:rPr kumimoji="0" lang="de-DE" sz="2000" b="0" i="0" u="none" strike="noStrike" kern="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/>
              </a:rPr>
            </a:br>
            <a:r>
              <a:rPr kumimoji="0" lang="de-DE" sz="2000" b="0" i="0" u="none" strike="noStrike" kern="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/>
              </a:rPr>
              <a:t>08.2025</a:t>
            </a:r>
          </a:p>
        </p:txBody>
      </p:sp>
      <p:sp>
        <p:nvSpPr>
          <p:cNvPr id="608" name="Grafik 531" descr="Stern">
            <a:extLst>
              <a:ext uri="{FF2B5EF4-FFF2-40B4-BE49-F238E27FC236}">
                <a16:creationId xmlns:a16="http://schemas.microsoft.com/office/drawing/2014/main" id="{790B0841-C7A3-2FCD-1DEC-8E52A8417FF0}"/>
              </a:ext>
            </a:extLst>
          </p:cNvPr>
          <p:cNvSpPr/>
          <p:nvPr/>
        </p:nvSpPr>
        <p:spPr>
          <a:xfrm>
            <a:off x="22976097" y="7228293"/>
            <a:ext cx="180000" cy="180000"/>
          </a:xfrm>
          <a:custGeom>
            <a:avLst/>
            <a:gdLst>
              <a:gd name="connsiteX0" fmla="*/ 137110 w 137110"/>
              <a:gd name="connsiteY0" fmla="*/ 51416 h 137110"/>
              <a:gd name="connsiteX1" fmla="*/ 85694 w 137110"/>
              <a:gd name="connsiteY1" fmla="*/ 51416 h 137110"/>
              <a:gd name="connsiteX2" fmla="*/ 68555 w 137110"/>
              <a:gd name="connsiteY2" fmla="*/ 0 h 137110"/>
              <a:gd name="connsiteX3" fmla="*/ 51416 w 137110"/>
              <a:gd name="connsiteY3" fmla="*/ 51416 h 137110"/>
              <a:gd name="connsiteX4" fmla="*/ 0 w 137110"/>
              <a:gd name="connsiteY4" fmla="*/ 51416 h 137110"/>
              <a:gd name="connsiteX5" fmla="*/ 39419 w 137110"/>
              <a:gd name="connsiteY5" fmla="*/ 85694 h 137110"/>
              <a:gd name="connsiteX6" fmla="*/ 23994 w 137110"/>
              <a:gd name="connsiteY6" fmla="*/ 137110 h 137110"/>
              <a:gd name="connsiteX7" fmla="*/ 68555 w 137110"/>
              <a:gd name="connsiteY7" fmla="*/ 106260 h 137110"/>
              <a:gd name="connsiteX8" fmla="*/ 113116 w 137110"/>
              <a:gd name="connsiteY8" fmla="*/ 137110 h 137110"/>
              <a:gd name="connsiteX9" fmla="*/ 97691 w 137110"/>
              <a:gd name="connsiteY9" fmla="*/ 85694 h 13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10" h="137110">
                <a:moveTo>
                  <a:pt x="137110" y="51416"/>
                </a:moveTo>
                <a:lnTo>
                  <a:pt x="85694" y="51416"/>
                </a:lnTo>
                <a:lnTo>
                  <a:pt x="68555" y="0"/>
                </a:lnTo>
                <a:lnTo>
                  <a:pt x="51416" y="51416"/>
                </a:lnTo>
                <a:lnTo>
                  <a:pt x="0" y="51416"/>
                </a:lnTo>
                <a:lnTo>
                  <a:pt x="39419" y="85694"/>
                </a:lnTo>
                <a:lnTo>
                  <a:pt x="23994" y="137110"/>
                </a:lnTo>
                <a:lnTo>
                  <a:pt x="68555" y="106260"/>
                </a:lnTo>
                <a:lnTo>
                  <a:pt x="113116" y="137110"/>
                </a:lnTo>
                <a:lnTo>
                  <a:pt x="97691" y="85694"/>
                </a:lnTo>
                <a:close/>
              </a:path>
            </a:pathLst>
          </a:custGeom>
          <a:solidFill>
            <a:schemeClr val="tx1"/>
          </a:solidFill>
          <a:ln w="1687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609" name="Oval 31">
            <a:extLst>
              <a:ext uri="{FF2B5EF4-FFF2-40B4-BE49-F238E27FC236}">
                <a16:creationId xmlns:a16="http://schemas.microsoft.com/office/drawing/2014/main" id="{20A6C3E3-BD53-322E-4DEB-3C79BADFFF65}"/>
              </a:ext>
            </a:extLst>
          </p:cNvPr>
          <p:cNvSpPr/>
          <p:nvPr/>
        </p:nvSpPr>
        <p:spPr bwMode="auto">
          <a:xfrm>
            <a:off x="22959444" y="7467301"/>
            <a:ext cx="180000" cy="1800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B3F6AD2-5D48-F5F3-308D-68AB6758E438}"/>
              </a:ext>
            </a:extLst>
          </p:cNvPr>
          <p:cNvSpPr txBox="1">
            <a:spLocks/>
          </p:cNvSpPr>
          <p:nvPr/>
        </p:nvSpPr>
        <p:spPr bwMode="auto">
          <a:xfrm>
            <a:off x="318430" y="11223498"/>
            <a:ext cx="2347144" cy="9985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5400" b="1" spc="3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286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defRPr/>
            </a:pPr>
            <a:r>
              <a:rPr lang="de-DE" sz="2000" cap="none" dirty="0">
                <a:solidFill>
                  <a:schemeClr val="tx1"/>
                </a:solidFill>
              </a:rPr>
              <a:t>Ergebnis-</a:t>
            </a:r>
            <a:br>
              <a:rPr lang="de-DE" sz="2000" cap="none" dirty="0">
                <a:solidFill>
                  <a:schemeClr val="tx1"/>
                </a:solidFill>
              </a:rPr>
            </a:br>
            <a:r>
              <a:rPr lang="de-DE" sz="2000" cap="none" dirty="0" err="1">
                <a:solidFill>
                  <a:schemeClr val="tx1"/>
                </a:solidFill>
              </a:rPr>
              <a:t>bericht</a:t>
            </a:r>
            <a:endParaRPr lang="de-DE" sz="2000" cap="none" dirty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30" normalizeH="0" baseline="0" noProof="0" dirty="0">
              <a:ln>
                <a:noFill/>
              </a:ln>
              <a:solidFill>
                <a:srgbClr val="003F6B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3" name="Straight Connector 35">
            <a:extLst>
              <a:ext uri="{FF2B5EF4-FFF2-40B4-BE49-F238E27FC236}">
                <a16:creationId xmlns:a16="http://schemas.microsoft.com/office/drawing/2014/main" id="{A15EB45F-9FD6-5E86-0D66-44DBB6B053D2}"/>
              </a:ext>
            </a:extLst>
          </p:cNvPr>
          <p:cNvCxnSpPr>
            <a:cxnSpLocks/>
          </p:cNvCxnSpPr>
          <p:nvPr/>
        </p:nvCxnSpPr>
        <p:spPr bwMode="auto">
          <a:xfrm flipH="1">
            <a:off x="13871096" y="7545765"/>
            <a:ext cx="2716" cy="4140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" name="Oval 31">
            <a:extLst>
              <a:ext uri="{FF2B5EF4-FFF2-40B4-BE49-F238E27FC236}">
                <a16:creationId xmlns:a16="http://schemas.microsoft.com/office/drawing/2014/main" id="{9996A947-6A4C-3919-6144-9F0F2B931664}"/>
              </a:ext>
            </a:extLst>
          </p:cNvPr>
          <p:cNvSpPr/>
          <p:nvPr/>
        </p:nvSpPr>
        <p:spPr bwMode="auto">
          <a:xfrm>
            <a:off x="13769932" y="11709225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6" name="Straight Connector 35">
            <a:extLst>
              <a:ext uri="{FF2B5EF4-FFF2-40B4-BE49-F238E27FC236}">
                <a16:creationId xmlns:a16="http://schemas.microsoft.com/office/drawing/2014/main" id="{80730122-D300-C38A-7892-DB50AE3A7905}"/>
              </a:ext>
            </a:extLst>
          </p:cNvPr>
          <p:cNvCxnSpPr>
            <a:cxnSpLocks/>
          </p:cNvCxnSpPr>
          <p:nvPr/>
        </p:nvCxnSpPr>
        <p:spPr bwMode="auto">
          <a:xfrm flipH="1">
            <a:off x="23045576" y="7545765"/>
            <a:ext cx="2716" cy="3384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8" name="Oval 31">
            <a:extLst>
              <a:ext uri="{FF2B5EF4-FFF2-40B4-BE49-F238E27FC236}">
                <a16:creationId xmlns:a16="http://schemas.microsoft.com/office/drawing/2014/main" id="{1F8BB7A6-EB9A-1D66-B197-8A40AF8098E8}"/>
              </a:ext>
            </a:extLst>
          </p:cNvPr>
          <p:cNvSpPr/>
          <p:nvPr/>
        </p:nvSpPr>
        <p:spPr bwMode="auto">
          <a:xfrm>
            <a:off x="22962700" y="10959417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1754E11-1922-8533-9411-BC7F9085E96A}"/>
              </a:ext>
            </a:extLst>
          </p:cNvPr>
          <p:cNvSpPr txBox="1">
            <a:spLocks/>
          </p:cNvSpPr>
          <p:nvPr/>
        </p:nvSpPr>
        <p:spPr bwMode="auto">
          <a:xfrm>
            <a:off x="21872004" y="11313761"/>
            <a:ext cx="2347144" cy="9985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5400" b="1" spc="3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286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defRPr/>
            </a:pPr>
            <a:r>
              <a:rPr lang="de-DE" sz="2000" cap="none" dirty="0">
                <a:solidFill>
                  <a:schemeClr val="tx1"/>
                </a:solidFill>
              </a:rPr>
              <a:t>Bilanzrahmen erarbeitet</a:t>
            </a:r>
            <a:br>
              <a:rPr lang="de-DE" sz="2000" cap="none" dirty="0">
                <a:solidFill>
                  <a:schemeClr val="tx1"/>
                </a:solidFill>
              </a:rPr>
            </a:br>
            <a:r>
              <a:rPr lang="de-DE" sz="2000" cap="none" dirty="0">
                <a:solidFill>
                  <a:schemeClr val="tx1"/>
                </a:solidFill>
              </a:rPr>
              <a:t>Tool verfügbar</a:t>
            </a:r>
          </a:p>
          <a:p>
            <a:pPr hangingPunct="1">
              <a:defRPr/>
            </a:pPr>
            <a:endParaRPr lang="de-DE" sz="2000" cap="none" dirty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30" normalizeH="0" baseline="0" noProof="0" dirty="0">
              <a:ln>
                <a:noFill/>
              </a:ln>
              <a:solidFill>
                <a:srgbClr val="003F6B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33DC1D9-A88C-ED6C-E9DC-9C532DDB3EFF}"/>
              </a:ext>
            </a:extLst>
          </p:cNvPr>
          <p:cNvSpPr txBox="1">
            <a:spLocks/>
          </p:cNvSpPr>
          <p:nvPr/>
        </p:nvSpPr>
        <p:spPr bwMode="auto">
          <a:xfrm>
            <a:off x="12733214" y="12045281"/>
            <a:ext cx="2347144" cy="9985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5400" b="1" spc="3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286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defRPr/>
            </a:pPr>
            <a:r>
              <a:rPr lang="de-DE" sz="2000" cap="none" dirty="0">
                <a:solidFill>
                  <a:schemeClr val="tx1"/>
                </a:solidFill>
              </a:rPr>
              <a:t>Zweite Leitfaden-entwürfe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9F43982-891F-0A51-1ACD-18D8280B1467}"/>
              </a:ext>
            </a:extLst>
          </p:cNvPr>
          <p:cNvSpPr txBox="1"/>
          <p:nvPr/>
        </p:nvSpPr>
        <p:spPr bwMode="auto">
          <a:xfrm>
            <a:off x="8157558" y="6530474"/>
            <a:ext cx="2323469" cy="7482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4002C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/>
              </a:rPr>
              <a:t>Projektmeeting</a:t>
            </a: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cap="none" spc="30" dirty="0">
                <a:solidFill>
                  <a:prstClr val="black"/>
                </a:solidFill>
                <a:uFillTx/>
                <a:latin typeface="+mn-lt"/>
                <a:cs typeface="Arial"/>
              </a:rPr>
              <a:t>2</a:t>
            </a:r>
            <a:r>
              <a:rPr kumimoji="0" lang="de-DE" sz="2000" b="0" i="0" u="none" strike="noStrike" kern="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/>
              </a:rPr>
              <a:t>1.11.2024</a:t>
            </a:r>
          </a:p>
        </p:txBody>
      </p:sp>
      <p:sp>
        <p:nvSpPr>
          <p:cNvPr id="589" name="Grafik 531" descr="Stern">
            <a:extLst>
              <a:ext uri="{FF2B5EF4-FFF2-40B4-BE49-F238E27FC236}">
                <a16:creationId xmlns:a16="http://schemas.microsoft.com/office/drawing/2014/main" id="{43B365C2-E9D8-9947-72B2-07CFA0A1D014}"/>
              </a:ext>
            </a:extLst>
          </p:cNvPr>
          <p:cNvSpPr/>
          <p:nvPr/>
        </p:nvSpPr>
        <p:spPr>
          <a:xfrm>
            <a:off x="9183169" y="7234438"/>
            <a:ext cx="180000" cy="180000"/>
          </a:xfrm>
          <a:custGeom>
            <a:avLst/>
            <a:gdLst>
              <a:gd name="connsiteX0" fmla="*/ 137110 w 137110"/>
              <a:gd name="connsiteY0" fmla="*/ 51416 h 137110"/>
              <a:gd name="connsiteX1" fmla="*/ 85694 w 137110"/>
              <a:gd name="connsiteY1" fmla="*/ 51416 h 137110"/>
              <a:gd name="connsiteX2" fmla="*/ 68555 w 137110"/>
              <a:gd name="connsiteY2" fmla="*/ 0 h 137110"/>
              <a:gd name="connsiteX3" fmla="*/ 51416 w 137110"/>
              <a:gd name="connsiteY3" fmla="*/ 51416 h 137110"/>
              <a:gd name="connsiteX4" fmla="*/ 0 w 137110"/>
              <a:gd name="connsiteY4" fmla="*/ 51416 h 137110"/>
              <a:gd name="connsiteX5" fmla="*/ 39419 w 137110"/>
              <a:gd name="connsiteY5" fmla="*/ 85694 h 137110"/>
              <a:gd name="connsiteX6" fmla="*/ 23994 w 137110"/>
              <a:gd name="connsiteY6" fmla="*/ 137110 h 137110"/>
              <a:gd name="connsiteX7" fmla="*/ 68555 w 137110"/>
              <a:gd name="connsiteY7" fmla="*/ 106260 h 137110"/>
              <a:gd name="connsiteX8" fmla="*/ 113116 w 137110"/>
              <a:gd name="connsiteY8" fmla="*/ 137110 h 137110"/>
              <a:gd name="connsiteX9" fmla="*/ 97691 w 137110"/>
              <a:gd name="connsiteY9" fmla="*/ 85694 h 13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10" h="137110">
                <a:moveTo>
                  <a:pt x="137110" y="51416"/>
                </a:moveTo>
                <a:lnTo>
                  <a:pt x="85694" y="51416"/>
                </a:lnTo>
                <a:lnTo>
                  <a:pt x="68555" y="0"/>
                </a:lnTo>
                <a:lnTo>
                  <a:pt x="51416" y="51416"/>
                </a:lnTo>
                <a:lnTo>
                  <a:pt x="0" y="51416"/>
                </a:lnTo>
                <a:lnTo>
                  <a:pt x="39419" y="85694"/>
                </a:lnTo>
                <a:lnTo>
                  <a:pt x="23994" y="137110"/>
                </a:lnTo>
                <a:lnTo>
                  <a:pt x="68555" y="106260"/>
                </a:lnTo>
                <a:lnTo>
                  <a:pt x="113116" y="137110"/>
                </a:lnTo>
                <a:lnTo>
                  <a:pt x="97691" y="85694"/>
                </a:lnTo>
                <a:close/>
              </a:path>
            </a:pathLst>
          </a:custGeom>
          <a:solidFill>
            <a:schemeClr val="tx1"/>
          </a:solidFill>
          <a:ln w="1687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5762AFA-B701-7B52-F157-80B3A3B46AF9}"/>
              </a:ext>
            </a:extLst>
          </p:cNvPr>
          <p:cNvSpPr txBox="1"/>
          <p:nvPr/>
        </p:nvSpPr>
        <p:spPr bwMode="auto">
          <a:xfrm>
            <a:off x="12723462" y="6530474"/>
            <a:ext cx="2323469" cy="7482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4002C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/>
              </a:rPr>
              <a:t>Projektmeeting</a:t>
            </a: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/>
              </a:rPr>
              <a:t>xx.02.2025</a:t>
            </a:r>
          </a:p>
        </p:txBody>
      </p:sp>
      <p:sp>
        <p:nvSpPr>
          <p:cNvPr id="22" name="Grafik 531" descr="Stern">
            <a:extLst>
              <a:ext uri="{FF2B5EF4-FFF2-40B4-BE49-F238E27FC236}">
                <a16:creationId xmlns:a16="http://schemas.microsoft.com/office/drawing/2014/main" id="{1C3DF9B0-D4A0-1686-1972-92BFA6078D9C}"/>
              </a:ext>
            </a:extLst>
          </p:cNvPr>
          <p:cNvSpPr/>
          <p:nvPr/>
        </p:nvSpPr>
        <p:spPr>
          <a:xfrm>
            <a:off x="13767361" y="7234438"/>
            <a:ext cx="180000" cy="180000"/>
          </a:xfrm>
          <a:custGeom>
            <a:avLst/>
            <a:gdLst>
              <a:gd name="connsiteX0" fmla="*/ 137110 w 137110"/>
              <a:gd name="connsiteY0" fmla="*/ 51416 h 137110"/>
              <a:gd name="connsiteX1" fmla="*/ 85694 w 137110"/>
              <a:gd name="connsiteY1" fmla="*/ 51416 h 137110"/>
              <a:gd name="connsiteX2" fmla="*/ 68555 w 137110"/>
              <a:gd name="connsiteY2" fmla="*/ 0 h 137110"/>
              <a:gd name="connsiteX3" fmla="*/ 51416 w 137110"/>
              <a:gd name="connsiteY3" fmla="*/ 51416 h 137110"/>
              <a:gd name="connsiteX4" fmla="*/ 0 w 137110"/>
              <a:gd name="connsiteY4" fmla="*/ 51416 h 137110"/>
              <a:gd name="connsiteX5" fmla="*/ 39419 w 137110"/>
              <a:gd name="connsiteY5" fmla="*/ 85694 h 137110"/>
              <a:gd name="connsiteX6" fmla="*/ 23994 w 137110"/>
              <a:gd name="connsiteY6" fmla="*/ 137110 h 137110"/>
              <a:gd name="connsiteX7" fmla="*/ 68555 w 137110"/>
              <a:gd name="connsiteY7" fmla="*/ 106260 h 137110"/>
              <a:gd name="connsiteX8" fmla="*/ 113116 w 137110"/>
              <a:gd name="connsiteY8" fmla="*/ 137110 h 137110"/>
              <a:gd name="connsiteX9" fmla="*/ 97691 w 137110"/>
              <a:gd name="connsiteY9" fmla="*/ 85694 h 13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10" h="137110">
                <a:moveTo>
                  <a:pt x="137110" y="51416"/>
                </a:moveTo>
                <a:lnTo>
                  <a:pt x="85694" y="51416"/>
                </a:lnTo>
                <a:lnTo>
                  <a:pt x="68555" y="0"/>
                </a:lnTo>
                <a:lnTo>
                  <a:pt x="51416" y="51416"/>
                </a:lnTo>
                <a:lnTo>
                  <a:pt x="0" y="51416"/>
                </a:lnTo>
                <a:lnTo>
                  <a:pt x="39419" y="85694"/>
                </a:lnTo>
                <a:lnTo>
                  <a:pt x="23994" y="137110"/>
                </a:lnTo>
                <a:lnTo>
                  <a:pt x="68555" y="106260"/>
                </a:lnTo>
                <a:lnTo>
                  <a:pt x="113116" y="137110"/>
                </a:lnTo>
                <a:lnTo>
                  <a:pt x="97691" y="85694"/>
                </a:lnTo>
                <a:close/>
              </a:path>
            </a:pathLst>
          </a:custGeom>
          <a:solidFill>
            <a:schemeClr val="tx1"/>
          </a:solidFill>
          <a:ln w="1687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F4ECF20B-8B60-3427-8880-D42B2A13282E}"/>
              </a:ext>
            </a:extLst>
          </p:cNvPr>
          <p:cNvCxnSpPr>
            <a:cxnSpLocks/>
          </p:cNvCxnSpPr>
          <p:nvPr/>
        </p:nvCxnSpPr>
        <p:spPr bwMode="auto">
          <a:xfrm flipH="1">
            <a:off x="13855109" y="7408342"/>
            <a:ext cx="1" cy="252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99" name="Grafik 531" descr="Stern">
            <a:extLst>
              <a:ext uri="{FF2B5EF4-FFF2-40B4-BE49-F238E27FC236}">
                <a16:creationId xmlns:a16="http://schemas.microsoft.com/office/drawing/2014/main" id="{BE40AAF3-EB66-A4CF-C3C7-620260270DCE}"/>
              </a:ext>
            </a:extLst>
          </p:cNvPr>
          <p:cNvSpPr/>
          <p:nvPr/>
        </p:nvSpPr>
        <p:spPr>
          <a:xfrm>
            <a:off x="18349301" y="7246581"/>
            <a:ext cx="180000" cy="180000"/>
          </a:xfrm>
          <a:custGeom>
            <a:avLst/>
            <a:gdLst>
              <a:gd name="connsiteX0" fmla="*/ 137110 w 137110"/>
              <a:gd name="connsiteY0" fmla="*/ 51416 h 137110"/>
              <a:gd name="connsiteX1" fmla="*/ 85694 w 137110"/>
              <a:gd name="connsiteY1" fmla="*/ 51416 h 137110"/>
              <a:gd name="connsiteX2" fmla="*/ 68555 w 137110"/>
              <a:gd name="connsiteY2" fmla="*/ 0 h 137110"/>
              <a:gd name="connsiteX3" fmla="*/ 51416 w 137110"/>
              <a:gd name="connsiteY3" fmla="*/ 51416 h 137110"/>
              <a:gd name="connsiteX4" fmla="*/ 0 w 137110"/>
              <a:gd name="connsiteY4" fmla="*/ 51416 h 137110"/>
              <a:gd name="connsiteX5" fmla="*/ 39419 w 137110"/>
              <a:gd name="connsiteY5" fmla="*/ 85694 h 137110"/>
              <a:gd name="connsiteX6" fmla="*/ 23994 w 137110"/>
              <a:gd name="connsiteY6" fmla="*/ 137110 h 137110"/>
              <a:gd name="connsiteX7" fmla="*/ 68555 w 137110"/>
              <a:gd name="connsiteY7" fmla="*/ 106260 h 137110"/>
              <a:gd name="connsiteX8" fmla="*/ 113116 w 137110"/>
              <a:gd name="connsiteY8" fmla="*/ 137110 h 137110"/>
              <a:gd name="connsiteX9" fmla="*/ 97691 w 137110"/>
              <a:gd name="connsiteY9" fmla="*/ 85694 h 13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10" h="137110">
                <a:moveTo>
                  <a:pt x="137110" y="51416"/>
                </a:moveTo>
                <a:lnTo>
                  <a:pt x="85694" y="51416"/>
                </a:lnTo>
                <a:lnTo>
                  <a:pt x="68555" y="0"/>
                </a:lnTo>
                <a:lnTo>
                  <a:pt x="51416" y="51416"/>
                </a:lnTo>
                <a:lnTo>
                  <a:pt x="0" y="51416"/>
                </a:lnTo>
                <a:lnTo>
                  <a:pt x="39419" y="85694"/>
                </a:lnTo>
                <a:lnTo>
                  <a:pt x="23994" y="137110"/>
                </a:lnTo>
                <a:lnTo>
                  <a:pt x="68555" y="106260"/>
                </a:lnTo>
                <a:lnTo>
                  <a:pt x="113116" y="137110"/>
                </a:lnTo>
                <a:lnTo>
                  <a:pt x="97691" y="85694"/>
                </a:lnTo>
                <a:close/>
              </a:path>
            </a:pathLst>
          </a:custGeom>
          <a:solidFill>
            <a:schemeClr val="tx1"/>
          </a:solidFill>
          <a:ln w="1687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734BBE4-07AC-1A5E-1321-4B377AA5C00A}"/>
              </a:ext>
            </a:extLst>
          </p:cNvPr>
          <p:cNvSpPr/>
          <p:nvPr/>
        </p:nvSpPr>
        <p:spPr bwMode="auto">
          <a:xfrm>
            <a:off x="4828825" y="8345653"/>
            <a:ext cx="4320000" cy="720000"/>
          </a:xfrm>
          <a:prstGeom prst="rect">
            <a:avLst/>
          </a:prstGeom>
          <a:solidFill>
            <a:srgbClr val="9BC995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Taskforce 2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„Pendelmobilität“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A3640ED-B8EB-3805-8112-E66B8F40BF2B}"/>
              </a:ext>
            </a:extLst>
          </p:cNvPr>
          <p:cNvSpPr/>
          <p:nvPr/>
        </p:nvSpPr>
        <p:spPr bwMode="auto">
          <a:xfrm>
            <a:off x="4828825" y="9083269"/>
            <a:ext cx="4320000" cy="972000"/>
          </a:xfrm>
          <a:prstGeom prst="rect">
            <a:avLst/>
          </a:prstGeom>
          <a:solidFill>
            <a:srgbClr val="9BC995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Taskforce 3 </a:t>
            </a:r>
            <a:b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</a:b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„Dienstreisen &amp; Auslandssemester“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CC1F258-A100-BB82-7F89-6DBD3DB10D5B}"/>
              </a:ext>
            </a:extLst>
          </p:cNvPr>
          <p:cNvSpPr/>
          <p:nvPr/>
        </p:nvSpPr>
        <p:spPr bwMode="auto">
          <a:xfrm>
            <a:off x="4828825" y="10083013"/>
            <a:ext cx="4320000" cy="720000"/>
          </a:xfrm>
          <a:prstGeom prst="rect">
            <a:avLst/>
          </a:prstGeom>
          <a:solidFill>
            <a:srgbClr val="9BC995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Taskforce 4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„Beschaffung“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14C940B-6411-E6FD-FBCF-645000376380}"/>
              </a:ext>
            </a:extLst>
          </p:cNvPr>
          <p:cNvSpPr/>
          <p:nvPr/>
        </p:nvSpPr>
        <p:spPr bwMode="auto">
          <a:xfrm>
            <a:off x="9425209" y="8345653"/>
            <a:ext cx="4320000" cy="720000"/>
          </a:xfrm>
          <a:prstGeom prst="rect">
            <a:avLst/>
          </a:prstGeom>
          <a:solidFill>
            <a:srgbClr val="9BC995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Taskforce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„Pendelmobilität“</a:t>
            </a:r>
          </a:p>
        </p:txBody>
      </p:sp>
      <p:sp>
        <p:nvSpPr>
          <p:cNvPr id="480" name="Rechteck 479">
            <a:extLst>
              <a:ext uri="{FF2B5EF4-FFF2-40B4-BE49-F238E27FC236}">
                <a16:creationId xmlns:a16="http://schemas.microsoft.com/office/drawing/2014/main" id="{6B26ADB2-3850-8224-E469-54DB93B57F60}"/>
              </a:ext>
            </a:extLst>
          </p:cNvPr>
          <p:cNvSpPr/>
          <p:nvPr/>
        </p:nvSpPr>
        <p:spPr bwMode="auto">
          <a:xfrm>
            <a:off x="9425209" y="9083269"/>
            <a:ext cx="4320000" cy="972000"/>
          </a:xfrm>
          <a:prstGeom prst="rect">
            <a:avLst/>
          </a:prstGeom>
          <a:solidFill>
            <a:srgbClr val="9BC995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Taskforce 3 </a:t>
            </a:r>
            <a:b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</a:b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„Dienstreisen &amp; Auslandssemester“</a:t>
            </a:r>
          </a:p>
        </p:txBody>
      </p:sp>
      <p:sp>
        <p:nvSpPr>
          <p:cNvPr id="481" name="Rechteck 480">
            <a:extLst>
              <a:ext uri="{FF2B5EF4-FFF2-40B4-BE49-F238E27FC236}">
                <a16:creationId xmlns:a16="http://schemas.microsoft.com/office/drawing/2014/main" id="{A7FC7969-F042-C855-C7CB-92376FF402C9}"/>
              </a:ext>
            </a:extLst>
          </p:cNvPr>
          <p:cNvSpPr/>
          <p:nvPr/>
        </p:nvSpPr>
        <p:spPr bwMode="auto">
          <a:xfrm>
            <a:off x="9425209" y="10083013"/>
            <a:ext cx="4320000" cy="720000"/>
          </a:xfrm>
          <a:prstGeom prst="rect">
            <a:avLst/>
          </a:prstGeom>
          <a:solidFill>
            <a:srgbClr val="9BC995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Taskforce 4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„Beschaffung“</a:t>
            </a:r>
          </a:p>
        </p:txBody>
      </p:sp>
      <p:sp>
        <p:nvSpPr>
          <p:cNvPr id="482" name="Oval 31">
            <a:extLst>
              <a:ext uri="{FF2B5EF4-FFF2-40B4-BE49-F238E27FC236}">
                <a16:creationId xmlns:a16="http://schemas.microsoft.com/office/drawing/2014/main" id="{F6BDF628-293B-6E45-C164-8FFAC5E6116C}"/>
              </a:ext>
            </a:extLst>
          </p:cNvPr>
          <p:cNvSpPr/>
          <p:nvPr/>
        </p:nvSpPr>
        <p:spPr bwMode="auto">
          <a:xfrm>
            <a:off x="9185740" y="11751897"/>
            <a:ext cx="180000" cy="180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83" name="Rechteck 482">
            <a:extLst>
              <a:ext uri="{FF2B5EF4-FFF2-40B4-BE49-F238E27FC236}">
                <a16:creationId xmlns:a16="http://schemas.microsoft.com/office/drawing/2014/main" id="{E5F92B08-1F6B-C362-B6AA-DA48CEAD7D11}"/>
              </a:ext>
            </a:extLst>
          </p:cNvPr>
          <p:cNvSpPr/>
          <p:nvPr/>
        </p:nvSpPr>
        <p:spPr bwMode="auto">
          <a:xfrm>
            <a:off x="13997209" y="7608037"/>
            <a:ext cx="4320000" cy="720000"/>
          </a:xfrm>
          <a:prstGeom prst="rect">
            <a:avLst/>
          </a:prstGeom>
          <a:solidFill>
            <a:srgbClr val="9BC995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Taskforce 1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„Basisbilanzrahmen“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/>
            </a:endParaRPr>
          </a:p>
        </p:txBody>
      </p:sp>
      <p:sp>
        <p:nvSpPr>
          <p:cNvPr id="484" name="Rechteck 483">
            <a:extLst>
              <a:ext uri="{FF2B5EF4-FFF2-40B4-BE49-F238E27FC236}">
                <a16:creationId xmlns:a16="http://schemas.microsoft.com/office/drawing/2014/main" id="{269B5D48-6422-00C1-DA63-A0B268AA92FF}"/>
              </a:ext>
            </a:extLst>
          </p:cNvPr>
          <p:cNvSpPr/>
          <p:nvPr/>
        </p:nvSpPr>
        <p:spPr bwMode="auto">
          <a:xfrm>
            <a:off x="14003305" y="8345653"/>
            <a:ext cx="4320000" cy="720000"/>
          </a:xfrm>
          <a:prstGeom prst="rect">
            <a:avLst/>
          </a:prstGeom>
          <a:solidFill>
            <a:srgbClr val="9BC995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Taskforce 2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„Pendelmobilität“</a:t>
            </a:r>
          </a:p>
        </p:txBody>
      </p:sp>
      <p:sp>
        <p:nvSpPr>
          <p:cNvPr id="485" name="Rechteck 484">
            <a:extLst>
              <a:ext uri="{FF2B5EF4-FFF2-40B4-BE49-F238E27FC236}">
                <a16:creationId xmlns:a16="http://schemas.microsoft.com/office/drawing/2014/main" id="{A7798E4C-7B0F-2C21-802C-63C4D30E8DC1}"/>
              </a:ext>
            </a:extLst>
          </p:cNvPr>
          <p:cNvSpPr/>
          <p:nvPr/>
        </p:nvSpPr>
        <p:spPr bwMode="auto">
          <a:xfrm>
            <a:off x="14003305" y="9083269"/>
            <a:ext cx="4320000" cy="972000"/>
          </a:xfrm>
          <a:prstGeom prst="rect">
            <a:avLst/>
          </a:prstGeom>
          <a:solidFill>
            <a:srgbClr val="9BC995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Taskforce 3 </a:t>
            </a:r>
            <a:b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</a:b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„Dienstreisen &amp; Auslandssemester“</a:t>
            </a:r>
          </a:p>
        </p:txBody>
      </p:sp>
      <p:sp>
        <p:nvSpPr>
          <p:cNvPr id="486" name="Rechteck 485">
            <a:extLst>
              <a:ext uri="{FF2B5EF4-FFF2-40B4-BE49-F238E27FC236}">
                <a16:creationId xmlns:a16="http://schemas.microsoft.com/office/drawing/2014/main" id="{DC0EA390-E8D6-8087-76FE-D085F39BB1D2}"/>
              </a:ext>
            </a:extLst>
          </p:cNvPr>
          <p:cNvSpPr/>
          <p:nvPr/>
        </p:nvSpPr>
        <p:spPr bwMode="auto">
          <a:xfrm>
            <a:off x="14003305" y="10083013"/>
            <a:ext cx="4320000" cy="720000"/>
          </a:xfrm>
          <a:prstGeom prst="rect">
            <a:avLst/>
          </a:prstGeom>
          <a:solidFill>
            <a:srgbClr val="9BC995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Taskforce 4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 „Beschaffung“</a:t>
            </a:r>
          </a:p>
        </p:txBody>
      </p:sp>
      <p:sp>
        <p:nvSpPr>
          <p:cNvPr id="490" name="Rechteck 489">
            <a:extLst>
              <a:ext uri="{FF2B5EF4-FFF2-40B4-BE49-F238E27FC236}">
                <a16:creationId xmlns:a16="http://schemas.microsoft.com/office/drawing/2014/main" id="{9CB7D018-90F1-CF8A-D408-98D7A5A5C414}"/>
              </a:ext>
            </a:extLst>
          </p:cNvPr>
          <p:cNvSpPr/>
          <p:nvPr/>
        </p:nvSpPr>
        <p:spPr bwMode="auto">
          <a:xfrm>
            <a:off x="18587497" y="10055510"/>
            <a:ext cx="4320000" cy="720000"/>
          </a:xfrm>
          <a:prstGeom prst="rect">
            <a:avLst/>
          </a:prstGeom>
          <a:solidFill>
            <a:srgbClr val="9BC995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Entwicklung Workshops</a:t>
            </a:r>
          </a:p>
        </p:txBody>
      </p:sp>
      <p:sp>
        <p:nvSpPr>
          <p:cNvPr id="492" name="Rechteck 491">
            <a:extLst>
              <a:ext uri="{FF2B5EF4-FFF2-40B4-BE49-F238E27FC236}">
                <a16:creationId xmlns:a16="http://schemas.microsoft.com/office/drawing/2014/main" id="{638A612B-F207-97D8-F812-2AFBDBED1534}"/>
              </a:ext>
            </a:extLst>
          </p:cNvPr>
          <p:cNvSpPr/>
          <p:nvPr/>
        </p:nvSpPr>
        <p:spPr bwMode="auto">
          <a:xfrm>
            <a:off x="18587497" y="8589493"/>
            <a:ext cx="4320000" cy="720000"/>
          </a:xfrm>
          <a:prstGeom prst="rect">
            <a:avLst/>
          </a:prstGeom>
          <a:solidFill>
            <a:srgbClr val="9BC995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Ggf. Aufbau externer Projektwebsite</a:t>
            </a:r>
          </a:p>
        </p:txBody>
      </p:sp>
      <p:sp>
        <p:nvSpPr>
          <p:cNvPr id="493" name="Rechteck 492">
            <a:extLst>
              <a:ext uri="{FF2B5EF4-FFF2-40B4-BE49-F238E27FC236}">
                <a16:creationId xmlns:a16="http://schemas.microsoft.com/office/drawing/2014/main" id="{736034AF-2085-92BF-C8A0-C6C22A5DCB57}"/>
              </a:ext>
            </a:extLst>
          </p:cNvPr>
          <p:cNvSpPr/>
          <p:nvPr/>
        </p:nvSpPr>
        <p:spPr bwMode="auto">
          <a:xfrm>
            <a:off x="18587497" y="9323990"/>
            <a:ext cx="4320000" cy="720000"/>
          </a:xfrm>
          <a:prstGeom prst="rect">
            <a:avLst/>
          </a:prstGeom>
          <a:solidFill>
            <a:srgbClr val="9BC995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Entwicklung Marketing</a:t>
            </a:r>
          </a:p>
        </p:txBody>
      </p:sp>
      <p:sp>
        <p:nvSpPr>
          <p:cNvPr id="498" name="Rechteck 497">
            <a:extLst>
              <a:ext uri="{FF2B5EF4-FFF2-40B4-BE49-F238E27FC236}">
                <a16:creationId xmlns:a16="http://schemas.microsoft.com/office/drawing/2014/main" id="{5AA3ECEA-0B13-6D88-F198-C16B851FA604}"/>
              </a:ext>
            </a:extLst>
          </p:cNvPr>
          <p:cNvSpPr/>
          <p:nvPr/>
        </p:nvSpPr>
        <p:spPr bwMode="auto">
          <a:xfrm>
            <a:off x="9426829" y="10830757"/>
            <a:ext cx="4320000" cy="720000"/>
          </a:xfrm>
          <a:prstGeom prst="rect">
            <a:avLst/>
          </a:prstGeom>
          <a:pattFill prst="pct25">
            <a:fgClr>
              <a:srgbClr val="9BC995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Taskforce 5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„Bauwesen“</a:t>
            </a:r>
          </a:p>
        </p:txBody>
      </p:sp>
      <p:sp>
        <p:nvSpPr>
          <p:cNvPr id="499" name="Rechteck 498">
            <a:extLst>
              <a:ext uri="{FF2B5EF4-FFF2-40B4-BE49-F238E27FC236}">
                <a16:creationId xmlns:a16="http://schemas.microsoft.com/office/drawing/2014/main" id="{CECC9E92-610A-FABA-C946-F45FAC3FC573}"/>
              </a:ext>
            </a:extLst>
          </p:cNvPr>
          <p:cNvSpPr/>
          <p:nvPr/>
        </p:nvSpPr>
        <p:spPr bwMode="auto">
          <a:xfrm>
            <a:off x="14002209" y="10830757"/>
            <a:ext cx="4320000" cy="720000"/>
          </a:xfrm>
          <a:prstGeom prst="rect">
            <a:avLst/>
          </a:prstGeom>
          <a:pattFill prst="pct25">
            <a:fgClr>
              <a:srgbClr val="9BC995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Taskforce 5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„Bauwesen“</a:t>
            </a:r>
          </a:p>
        </p:txBody>
      </p:sp>
      <p:sp>
        <p:nvSpPr>
          <p:cNvPr id="503" name="Rechteck 502">
            <a:extLst>
              <a:ext uri="{FF2B5EF4-FFF2-40B4-BE49-F238E27FC236}">
                <a16:creationId xmlns:a16="http://schemas.microsoft.com/office/drawing/2014/main" id="{25B67061-B9CA-6E5D-FF5F-6023DD80C3A3}"/>
              </a:ext>
            </a:extLst>
          </p:cNvPr>
          <p:cNvSpPr/>
          <p:nvPr/>
        </p:nvSpPr>
        <p:spPr bwMode="auto">
          <a:xfrm>
            <a:off x="4832309" y="7602079"/>
            <a:ext cx="4320000" cy="720000"/>
          </a:xfrm>
          <a:prstGeom prst="rect">
            <a:avLst/>
          </a:prstGeom>
          <a:solidFill>
            <a:srgbClr val="9BC995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Taskforce 1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„Basisbilanzrahmen“</a:t>
            </a:r>
          </a:p>
        </p:txBody>
      </p:sp>
      <p:sp>
        <p:nvSpPr>
          <p:cNvPr id="505" name="Rechteck 504">
            <a:extLst>
              <a:ext uri="{FF2B5EF4-FFF2-40B4-BE49-F238E27FC236}">
                <a16:creationId xmlns:a16="http://schemas.microsoft.com/office/drawing/2014/main" id="{90A0E42D-2521-5AA9-E29E-9CF7D767D00C}"/>
              </a:ext>
            </a:extLst>
          </p:cNvPr>
          <p:cNvSpPr/>
          <p:nvPr/>
        </p:nvSpPr>
        <p:spPr bwMode="auto">
          <a:xfrm>
            <a:off x="9428693" y="7608175"/>
            <a:ext cx="4320000" cy="720000"/>
          </a:xfrm>
          <a:prstGeom prst="rect">
            <a:avLst/>
          </a:prstGeom>
          <a:solidFill>
            <a:srgbClr val="9BC995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Taskforce 1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</a:rPr>
              <a:t>„Basisbilanzrahmen“</a:t>
            </a:r>
          </a:p>
        </p:txBody>
      </p:sp>
    </p:spTree>
    <p:extLst>
      <p:ext uri="{BB962C8B-B14F-4D97-AF65-F5344CB8AC3E}">
        <p14:creationId xmlns:p14="http://schemas.microsoft.com/office/powerpoint/2010/main" val="180973465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0C8AC-461A-71E2-61F9-1ABD52ED4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Foliennummer">
            <a:extLst>
              <a:ext uri="{FF2B5EF4-FFF2-40B4-BE49-F238E27FC236}">
                <a16:creationId xmlns:a16="http://schemas.microsoft.com/office/drawing/2014/main" id="{8A88E715-57E2-11AB-28C1-1AF7C4BD89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496" name="Stichpunkte rot…">
            <a:extLst>
              <a:ext uri="{FF2B5EF4-FFF2-40B4-BE49-F238E27FC236}">
                <a16:creationId xmlns:a16="http://schemas.microsoft.com/office/drawing/2014/main" id="{03031155-1DD5-3528-B779-746E0659FF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0298" y="2708295"/>
            <a:ext cx="22644101" cy="9380578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5400" dirty="0"/>
              <a:t>Mitglieder: </a:t>
            </a:r>
            <a:r>
              <a:rPr lang="de-DE" sz="5400" dirty="0" err="1"/>
              <a:t>Themenpat</a:t>
            </a:r>
            <a:r>
              <a:rPr lang="de-DE" sz="5400" dirty="0"/>
              <a:t>*innen + Projektkoordination (3-5 Personen)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5400" dirty="0"/>
              <a:t>4-wöchentliche (online) Arbeitsmeetings (2 h)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5400" dirty="0"/>
              <a:t>4-wöchentliche Mini-</a:t>
            </a:r>
            <a:r>
              <a:rPr lang="de-DE" sz="5400" dirty="0" err="1"/>
              <a:t>Meets</a:t>
            </a:r>
            <a:r>
              <a:rPr lang="de-DE" sz="5400" dirty="0"/>
              <a:t> (1/2 h) zur Abstimmung dazwischen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5400" dirty="0"/>
              <a:t>Eigenverantwortliches Arbeiten außerhalb der Meetings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5400" dirty="0"/>
              <a:t>3 Arbeitsphasen: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5400" dirty="0"/>
              <a:t>Phase 1:  Juni-November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5400" dirty="0"/>
              <a:t>Phase 2: November-Februar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5400" dirty="0"/>
              <a:t>Phase 3: Februar-April</a:t>
            </a:r>
          </a:p>
        </p:txBody>
      </p:sp>
      <p:sp>
        <p:nvSpPr>
          <p:cNvPr id="500" name="Linien">
            <a:extLst>
              <a:ext uri="{FF2B5EF4-FFF2-40B4-BE49-F238E27FC236}">
                <a16:creationId xmlns:a16="http://schemas.microsoft.com/office/drawing/2014/main" id="{DF03F35B-B9F2-AF58-E12C-BF6C444FC51B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Titel">
            <a:extLst>
              <a:ext uri="{FF2B5EF4-FFF2-40B4-BE49-F238E27FC236}">
                <a16:creationId xmlns:a16="http://schemas.microsoft.com/office/drawing/2014/main" id="{0BFAF5B1-3B62-380D-3649-9AB847AD39DB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Arbeitsstruktur der Taskforce (I)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97886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ontserrat Regular"/>
        <a:ea typeface="Montserrat Regular"/>
        <a:cs typeface="Montserrat Regular"/>
      </a:majorFont>
      <a:minorFont>
        <a:latin typeface="Montserrat Regular"/>
        <a:ea typeface="Montserrat Regular"/>
        <a:cs typeface="Montserrat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all" spc="182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Montserrat Medium"/>
            <a:ea typeface="Montserrat Medium"/>
            <a:cs typeface="Montserrat Medium"/>
            <a:sym typeface="Montserra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ontserrat Regular"/>
        <a:ea typeface="Montserrat Regular"/>
        <a:cs typeface="Montserrat Regular"/>
      </a:majorFont>
      <a:minorFont>
        <a:latin typeface="Montserrat Regular"/>
        <a:ea typeface="Montserrat Regular"/>
        <a:cs typeface="Montserrat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all" spc="182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Montserrat Medium"/>
            <a:ea typeface="Montserrat Medium"/>
            <a:cs typeface="Montserrat Medium"/>
            <a:sym typeface="Montserra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Benutzerdefiniert</PresentationFormat>
  <Paragraphs>181</Paragraphs>
  <Slides>16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Helvetica Neue</vt:lpstr>
      <vt:lpstr>Montserrat Medium</vt:lpstr>
      <vt:lpstr>Montserrat Regular</vt:lpstr>
      <vt:lpstr>Wingdings</vt:lpstr>
      <vt:lpstr>21_BasicWhite</vt:lpstr>
      <vt:lpstr>Auftakt Phase 2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cp:lastModifiedBy>Helen Gold</cp:lastModifiedBy>
  <cp:revision>31</cp:revision>
  <dcterms:modified xsi:type="dcterms:W3CDTF">2024-12-19T10:08:34Z</dcterms:modified>
</cp:coreProperties>
</file>